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5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7" r:id="rId12"/>
    <p:sldId id="270" r:id="rId13"/>
    <p:sldId id="271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  <a:srgbClr val="58595B"/>
    <a:srgbClr val="08A7E0"/>
    <a:srgbClr val="E67109"/>
    <a:srgbClr val="044B77"/>
    <a:srgbClr val="0787CE"/>
    <a:srgbClr val="070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57AF4-F022-4FFB-922D-81873191F59D}" v="24" dt="2019-11-13T17:19:53.515"/>
  </p1510:revLst>
</p1510:revInfo>
</file>

<file path=ppt/tableStyles.xml><?xml version="1.0" encoding="utf-8"?>
<a:tblStyleLst xmlns:a="http://schemas.openxmlformats.org/drawingml/2006/main" def="{3C2FFA5D-87B4-456A-9821-1D502468CF0F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12" autoAdjust="0"/>
  </p:normalViewPr>
  <p:slideViewPr>
    <p:cSldViewPr snapToGrid="0">
      <p:cViewPr varScale="1">
        <p:scale>
          <a:sx n="77" d="100"/>
          <a:sy n="77" d="100"/>
        </p:scale>
        <p:origin x="835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a-Lázár Zoltán" userId="87575f4c-8354-4150-a4ed-5b472af51eea" providerId="ADAL" clId="{D4EED90F-B720-40B7-A72F-9EE852FD5898}"/>
    <pc:docChg chg="undo custSel addSld delSld modSld sldOrd modMainMaster">
      <pc:chgData name="Barna-Lázár Zoltán" userId="87575f4c-8354-4150-a4ed-5b472af51eea" providerId="ADAL" clId="{D4EED90F-B720-40B7-A72F-9EE852FD5898}" dt="2019-11-13T17:22:01.593" v="2467" actId="403"/>
      <pc:docMkLst>
        <pc:docMk/>
      </pc:docMkLst>
      <pc:sldChg chg="modSp">
        <pc:chgData name="Barna-Lázár Zoltán" userId="87575f4c-8354-4150-a4ed-5b472af51eea" providerId="ADAL" clId="{D4EED90F-B720-40B7-A72F-9EE852FD5898}" dt="2019-11-13T15:13:05.631" v="51" actId="27636"/>
        <pc:sldMkLst>
          <pc:docMk/>
          <pc:sldMk cId="1943394044" sldId="257"/>
        </pc:sldMkLst>
        <pc:spChg chg="mod">
          <ac:chgData name="Barna-Lázár Zoltán" userId="87575f4c-8354-4150-a4ed-5b472af51eea" providerId="ADAL" clId="{D4EED90F-B720-40B7-A72F-9EE852FD5898}" dt="2019-11-13T15:12:28.181" v="42" actId="20577"/>
          <ac:spMkLst>
            <pc:docMk/>
            <pc:sldMk cId="1943394044" sldId="257"/>
            <ac:spMk id="2" creationId="{E0FAE856-28E1-473A-B951-B7B94383D201}"/>
          </ac:spMkLst>
        </pc:spChg>
        <pc:spChg chg="mod">
          <ac:chgData name="Barna-Lázár Zoltán" userId="87575f4c-8354-4150-a4ed-5b472af51eea" providerId="ADAL" clId="{D4EED90F-B720-40B7-A72F-9EE852FD5898}" dt="2019-11-13T15:13:05.631" v="51" actId="27636"/>
          <ac:spMkLst>
            <pc:docMk/>
            <pc:sldMk cId="1943394044" sldId="257"/>
            <ac:spMk id="3" creationId="{3B53D9B0-21EA-46CC-B7E4-7CB5056058E8}"/>
          </ac:spMkLst>
        </pc:spChg>
      </pc:sldChg>
      <pc:sldChg chg="del">
        <pc:chgData name="Barna-Lázár Zoltán" userId="87575f4c-8354-4150-a4ed-5b472af51eea" providerId="ADAL" clId="{D4EED90F-B720-40B7-A72F-9EE852FD5898}" dt="2019-11-13T15:32:34.401" v="450" actId="2696"/>
        <pc:sldMkLst>
          <pc:docMk/>
          <pc:sldMk cId="1896198540" sldId="258"/>
        </pc:sldMkLst>
      </pc:sldChg>
      <pc:sldChg chg="del">
        <pc:chgData name="Barna-Lázár Zoltán" userId="87575f4c-8354-4150-a4ed-5b472af51eea" providerId="ADAL" clId="{D4EED90F-B720-40B7-A72F-9EE852FD5898}" dt="2019-11-13T15:32:34.417" v="451" actId="2696"/>
        <pc:sldMkLst>
          <pc:docMk/>
          <pc:sldMk cId="84509574" sldId="259"/>
        </pc:sldMkLst>
      </pc:sldChg>
      <pc:sldChg chg="del">
        <pc:chgData name="Barna-Lázár Zoltán" userId="87575f4c-8354-4150-a4ed-5b472af51eea" providerId="ADAL" clId="{D4EED90F-B720-40B7-A72F-9EE852FD5898}" dt="2019-11-13T15:32:34.441" v="452" actId="2696"/>
        <pc:sldMkLst>
          <pc:docMk/>
          <pc:sldMk cId="1023473699" sldId="260"/>
        </pc:sldMkLst>
      </pc:sldChg>
      <pc:sldChg chg="del">
        <pc:chgData name="Barna-Lázár Zoltán" userId="87575f4c-8354-4150-a4ed-5b472af51eea" providerId="ADAL" clId="{D4EED90F-B720-40B7-A72F-9EE852FD5898}" dt="2019-11-13T15:32:34.471" v="453" actId="2696"/>
        <pc:sldMkLst>
          <pc:docMk/>
          <pc:sldMk cId="2164315722" sldId="261"/>
        </pc:sldMkLst>
      </pc:sldChg>
      <pc:sldChg chg="modSp add">
        <pc:chgData name="Barna-Lázár Zoltán" userId="87575f4c-8354-4150-a4ed-5b472af51eea" providerId="ADAL" clId="{D4EED90F-B720-40B7-A72F-9EE852FD5898}" dt="2019-11-13T15:14:02.291" v="81" actId="20577"/>
        <pc:sldMkLst>
          <pc:docMk/>
          <pc:sldMk cId="3872273870" sldId="262"/>
        </pc:sldMkLst>
        <pc:spChg chg="mod">
          <ac:chgData name="Barna-Lázár Zoltán" userId="87575f4c-8354-4150-a4ed-5b472af51eea" providerId="ADAL" clId="{D4EED90F-B720-40B7-A72F-9EE852FD5898}" dt="2019-11-13T15:13:49.336" v="55" actId="12"/>
          <ac:spMkLst>
            <pc:docMk/>
            <pc:sldMk cId="3872273870" sldId="262"/>
            <ac:spMk id="2" creationId="{AC1CFCBA-2A9D-4314-9020-4A9DCB681438}"/>
          </ac:spMkLst>
        </pc:spChg>
        <pc:spChg chg="mod">
          <ac:chgData name="Barna-Lázár Zoltán" userId="87575f4c-8354-4150-a4ed-5b472af51eea" providerId="ADAL" clId="{D4EED90F-B720-40B7-A72F-9EE852FD5898}" dt="2019-11-13T15:14:02.291" v="81" actId="20577"/>
          <ac:spMkLst>
            <pc:docMk/>
            <pc:sldMk cId="3872273870" sldId="262"/>
            <ac:spMk id="3" creationId="{42525E94-12C8-4ED0-9854-0426B10F479E}"/>
          </ac:spMkLst>
        </pc:spChg>
      </pc:sldChg>
      <pc:sldChg chg="modSp add">
        <pc:chgData name="Barna-Lázár Zoltán" userId="87575f4c-8354-4150-a4ed-5b472af51eea" providerId="ADAL" clId="{D4EED90F-B720-40B7-A72F-9EE852FD5898}" dt="2019-11-13T15:14:30.111" v="85" actId="404"/>
        <pc:sldMkLst>
          <pc:docMk/>
          <pc:sldMk cId="3728427673" sldId="263"/>
        </pc:sldMkLst>
        <pc:spChg chg="mod">
          <ac:chgData name="Barna-Lázár Zoltán" userId="87575f4c-8354-4150-a4ed-5b472af51eea" providerId="ADAL" clId="{D4EED90F-B720-40B7-A72F-9EE852FD5898}" dt="2019-11-13T15:14:30.111" v="85" actId="404"/>
          <ac:spMkLst>
            <pc:docMk/>
            <pc:sldMk cId="3728427673" sldId="263"/>
            <ac:spMk id="2" creationId="{00000000-0000-0000-0000-000000000000}"/>
          </ac:spMkLst>
        </pc:spChg>
      </pc:sldChg>
      <pc:sldChg chg="modSp add">
        <pc:chgData name="Barna-Lázár Zoltán" userId="87575f4c-8354-4150-a4ed-5b472af51eea" providerId="ADAL" clId="{D4EED90F-B720-40B7-A72F-9EE852FD5898}" dt="2019-11-13T15:16:13.986" v="87" actId="27636"/>
        <pc:sldMkLst>
          <pc:docMk/>
          <pc:sldMk cId="2592631060" sldId="264"/>
        </pc:sldMkLst>
        <pc:spChg chg="mod">
          <ac:chgData name="Barna-Lázár Zoltán" userId="87575f4c-8354-4150-a4ed-5b472af51eea" providerId="ADAL" clId="{D4EED90F-B720-40B7-A72F-9EE852FD5898}" dt="2019-11-13T15:16:13.986" v="87" actId="27636"/>
          <ac:spMkLst>
            <pc:docMk/>
            <pc:sldMk cId="2592631060" sldId="264"/>
            <ac:spMk id="2" creationId="{00000000-0000-0000-0000-000000000000}"/>
          </ac:spMkLst>
        </pc:spChg>
      </pc:sldChg>
      <pc:sldChg chg="modSp add">
        <pc:chgData name="Barna-Lázár Zoltán" userId="87575f4c-8354-4150-a4ed-5b472af51eea" providerId="ADAL" clId="{D4EED90F-B720-40B7-A72F-9EE852FD5898}" dt="2019-11-13T15:16:38.263" v="96" actId="1076"/>
        <pc:sldMkLst>
          <pc:docMk/>
          <pc:sldMk cId="222492528" sldId="265"/>
        </pc:sldMkLst>
        <pc:spChg chg="mod">
          <ac:chgData name="Barna-Lázár Zoltán" userId="87575f4c-8354-4150-a4ed-5b472af51eea" providerId="ADAL" clId="{D4EED90F-B720-40B7-A72F-9EE852FD5898}" dt="2019-11-13T15:16:27.071" v="95" actId="404"/>
          <ac:spMkLst>
            <pc:docMk/>
            <pc:sldMk cId="222492528" sldId="265"/>
            <ac:spMk id="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16:38.263" v="96" actId="1076"/>
          <ac:spMkLst>
            <pc:docMk/>
            <pc:sldMk cId="222492528" sldId="265"/>
            <ac:spMk id="3" creationId="{00000000-0000-0000-0000-000000000000}"/>
          </ac:spMkLst>
        </pc:spChg>
      </pc:sldChg>
      <pc:sldChg chg="modSp add">
        <pc:chgData name="Barna-Lázár Zoltán" userId="87575f4c-8354-4150-a4ed-5b472af51eea" providerId="ADAL" clId="{D4EED90F-B720-40B7-A72F-9EE852FD5898}" dt="2019-11-13T17:21:07.668" v="2463" actId="113"/>
        <pc:sldMkLst>
          <pc:docMk/>
          <pc:sldMk cId="1873391177" sldId="266"/>
        </pc:sldMkLst>
        <pc:spChg chg="mod">
          <ac:chgData name="Barna-Lázár Zoltán" userId="87575f4c-8354-4150-a4ed-5b472af51eea" providerId="ADAL" clId="{D4EED90F-B720-40B7-A72F-9EE852FD5898}" dt="2019-11-13T15:16:55.036" v="100" actId="1076"/>
          <ac:spMkLst>
            <pc:docMk/>
            <pc:sldMk cId="1873391177" sldId="266"/>
            <ac:spMk id="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7:21:07.668" v="2463" actId="113"/>
          <ac:spMkLst>
            <pc:docMk/>
            <pc:sldMk cId="1873391177" sldId="266"/>
            <ac:spMk id="3" creationId="{00000000-0000-0000-0000-000000000000}"/>
          </ac:spMkLst>
        </pc:spChg>
      </pc:sldChg>
      <pc:sldChg chg="modSp add">
        <pc:chgData name="Barna-Lázár Zoltán" userId="87575f4c-8354-4150-a4ed-5b472af51eea" providerId="ADAL" clId="{D4EED90F-B720-40B7-A72F-9EE852FD5898}" dt="2019-11-13T15:17:53.386" v="109" actId="1076"/>
        <pc:sldMkLst>
          <pc:docMk/>
          <pc:sldMk cId="3864754261" sldId="267"/>
        </pc:sldMkLst>
        <pc:spChg chg="mod">
          <ac:chgData name="Barna-Lázár Zoltán" userId="87575f4c-8354-4150-a4ed-5b472af51eea" providerId="ADAL" clId="{D4EED90F-B720-40B7-A72F-9EE852FD5898}" dt="2019-11-13T15:17:53.386" v="109" actId="1076"/>
          <ac:spMkLst>
            <pc:docMk/>
            <pc:sldMk cId="3864754261" sldId="267"/>
            <ac:spMk id="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17:44.816" v="106" actId="14100"/>
          <ac:spMkLst>
            <pc:docMk/>
            <pc:sldMk cId="3864754261" sldId="267"/>
            <ac:spMk id="3" creationId="{00000000-0000-0000-0000-000000000000}"/>
          </ac:spMkLst>
        </pc:spChg>
      </pc:sldChg>
      <pc:sldChg chg="modSp add">
        <pc:chgData name="Barna-Lázár Zoltán" userId="87575f4c-8354-4150-a4ed-5b472af51eea" providerId="ADAL" clId="{D4EED90F-B720-40B7-A72F-9EE852FD5898}" dt="2019-11-13T17:21:41.253" v="2465" actId="113"/>
        <pc:sldMkLst>
          <pc:docMk/>
          <pc:sldMk cId="4269757396" sldId="268"/>
        </pc:sldMkLst>
        <pc:spChg chg="mod">
          <ac:chgData name="Barna-Lázár Zoltán" userId="87575f4c-8354-4150-a4ed-5b472af51eea" providerId="ADAL" clId="{D4EED90F-B720-40B7-A72F-9EE852FD5898}" dt="2019-11-13T15:18:08.821" v="111" actId="404"/>
          <ac:spMkLst>
            <pc:docMk/>
            <pc:sldMk cId="4269757396" sldId="268"/>
            <ac:spMk id="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7:21:41.253" v="2465" actId="113"/>
          <ac:spMkLst>
            <pc:docMk/>
            <pc:sldMk cId="4269757396" sldId="268"/>
            <ac:spMk id="3" creationId="{00000000-0000-0000-0000-000000000000}"/>
          </ac:spMkLst>
        </pc:spChg>
      </pc:sldChg>
      <pc:sldChg chg="modSp add ord">
        <pc:chgData name="Barna-Lázár Zoltán" userId="87575f4c-8354-4150-a4ed-5b472af51eea" providerId="ADAL" clId="{D4EED90F-B720-40B7-A72F-9EE852FD5898}" dt="2019-11-13T17:19:53.515" v="2383"/>
        <pc:sldMkLst>
          <pc:docMk/>
          <pc:sldMk cId="2570343516" sldId="269"/>
        </pc:sldMkLst>
        <pc:spChg chg="mod">
          <ac:chgData name="Barna-Lázár Zoltán" userId="87575f4c-8354-4150-a4ed-5b472af51eea" providerId="ADAL" clId="{D4EED90F-B720-40B7-A72F-9EE852FD5898}" dt="2019-11-13T15:19:39.081" v="134" actId="20577"/>
          <ac:spMkLst>
            <pc:docMk/>
            <pc:sldMk cId="2570343516" sldId="269"/>
            <ac:spMk id="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4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5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6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7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8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9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0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1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3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4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5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6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7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33.561" v="192" actId="1036"/>
          <ac:spMkLst>
            <pc:docMk/>
            <pc:sldMk cId="2570343516" sldId="269"/>
            <ac:spMk id="18" creationId="{00000000-0000-0000-0000-000000000000}"/>
          </ac:spMkLst>
        </pc:spChg>
      </pc:sldChg>
      <pc:sldChg chg="modSp add">
        <pc:chgData name="Barna-Lázár Zoltán" userId="87575f4c-8354-4150-a4ed-5b472af51eea" providerId="ADAL" clId="{D4EED90F-B720-40B7-A72F-9EE852FD5898}" dt="2019-11-13T17:22:01.593" v="2467" actId="403"/>
        <pc:sldMkLst>
          <pc:docMk/>
          <pc:sldMk cId="2729443685" sldId="270"/>
        </pc:sldMkLst>
        <pc:spChg chg="mod">
          <ac:chgData name="Barna-Lázár Zoltán" userId="87575f4c-8354-4150-a4ed-5b472af51eea" providerId="ADAL" clId="{D4EED90F-B720-40B7-A72F-9EE852FD5898}" dt="2019-11-13T15:20:23.291" v="140" actId="404"/>
          <ac:spMkLst>
            <pc:docMk/>
            <pc:sldMk cId="2729443685" sldId="270"/>
            <ac:spMk id="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7:22:01.593" v="2467" actId="403"/>
          <ac:spMkLst>
            <pc:docMk/>
            <pc:sldMk cId="2729443685" sldId="270"/>
            <ac:spMk id="3" creationId="{00000000-0000-0000-0000-000000000000}"/>
          </ac:spMkLst>
        </pc:spChg>
      </pc:sldChg>
      <pc:sldChg chg="modSp add">
        <pc:chgData name="Barna-Lázár Zoltán" userId="87575f4c-8354-4150-a4ed-5b472af51eea" providerId="ADAL" clId="{D4EED90F-B720-40B7-A72F-9EE852FD5898}" dt="2019-11-13T15:23:07.806" v="175" actId="27636"/>
        <pc:sldMkLst>
          <pc:docMk/>
          <pc:sldMk cId="2095127150" sldId="271"/>
        </pc:sldMkLst>
        <pc:spChg chg="mod">
          <ac:chgData name="Barna-Lázár Zoltán" userId="87575f4c-8354-4150-a4ed-5b472af51eea" providerId="ADAL" clId="{D4EED90F-B720-40B7-A72F-9EE852FD5898}" dt="2019-11-13T15:22:31.621" v="171" actId="404"/>
          <ac:spMkLst>
            <pc:docMk/>
            <pc:sldMk cId="2095127150" sldId="271"/>
            <ac:spMk id="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23:07.806" v="175" actId="27636"/>
          <ac:spMkLst>
            <pc:docMk/>
            <pc:sldMk cId="2095127150" sldId="271"/>
            <ac:spMk id="3" creationId="{00000000-0000-0000-0000-000000000000}"/>
          </ac:spMkLst>
        </pc:spChg>
      </pc:sldChg>
      <pc:sldChg chg="modSp add ord">
        <pc:chgData name="Barna-Lázár Zoltán" userId="87575f4c-8354-4150-a4ed-5b472af51eea" providerId="ADAL" clId="{D4EED90F-B720-40B7-A72F-9EE852FD5898}" dt="2019-11-13T17:19:53.515" v="2383"/>
        <pc:sldMkLst>
          <pc:docMk/>
          <pc:sldMk cId="2806531062" sldId="277"/>
        </pc:sldMkLst>
        <pc:spChg chg="mod">
          <ac:chgData name="Barna-Lázár Zoltán" userId="87575f4c-8354-4150-a4ed-5b472af51eea" providerId="ADAL" clId="{D4EED90F-B720-40B7-A72F-9EE852FD5898}" dt="2019-11-13T15:25:11.041" v="229" actId="20577"/>
          <ac:spMkLst>
            <pc:docMk/>
            <pc:sldMk cId="2806531062" sldId="277"/>
            <ac:spMk id="2" creationId="{00000000-0000-0000-0000-000000000000}"/>
          </ac:spMkLst>
        </pc:spChg>
        <pc:spChg chg="mod">
          <ac:chgData name="Barna-Lázár Zoltán" userId="87575f4c-8354-4150-a4ed-5b472af51eea" providerId="ADAL" clId="{D4EED90F-B720-40B7-A72F-9EE852FD5898}" dt="2019-11-13T15:31:52.011" v="449" actId="20577"/>
          <ac:spMkLst>
            <pc:docMk/>
            <pc:sldMk cId="2806531062" sldId="277"/>
            <ac:spMk id="3" creationId="{00000000-0000-0000-0000-000000000000}"/>
          </ac:spMkLst>
        </pc:spChg>
      </pc:sldChg>
      <pc:sldChg chg="addSp delSp modSp add">
        <pc:chgData name="Barna-Lázár Zoltán" userId="87575f4c-8354-4150-a4ed-5b472af51eea" providerId="ADAL" clId="{D4EED90F-B720-40B7-A72F-9EE852FD5898}" dt="2019-11-13T15:37:21.085" v="517" actId="1076"/>
        <pc:sldMkLst>
          <pc:docMk/>
          <pc:sldMk cId="3877836338" sldId="278"/>
        </pc:sldMkLst>
        <pc:spChg chg="del">
          <ac:chgData name="Barna-Lázár Zoltán" userId="87575f4c-8354-4150-a4ed-5b472af51eea" providerId="ADAL" clId="{D4EED90F-B720-40B7-A72F-9EE852FD5898}" dt="2019-11-13T15:34:15.451" v="455"/>
          <ac:spMkLst>
            <pc:docMk/>
            <pc:sldMk cId="3877836338" sldId="278"/>
            <ac:spMk id="2" creationId="{270E0FE1-6672-4DAD-B588-94DE7C2426B6}"/>
          </ac:spMkLst>
        </pc:spChg>
        <pc:spChg chg="mod">
          <ac:chgData name="Barna-Lázár Zoltán" userId="87575f4c-8354-4150-a4ed-5b472af51eea" providerId="ADAL" clId="{D4EED90F-B720-40B7-A72F-9EE852FD5898}" dt="2019-11-13T15:37:21.085" v="517" actId="1076"/>
          <ac:spMkLst>
            <pc:docMk/>
            <pc:sldMk cId="3877836338" sldId="278"/>
            <ac:spMk id="3" creationId="{109652ED-DF5E-45C4-9012-FFDCC5BD131F}"/>
          </ac:spMkLst>
        </pc:spChg>
        <pc:spChg chg="add del mod">
          <ac:chgData name="Barna-Lázár Zoltán" userId="87575f4c-8354-4150-a4ed-5b472af51eea" providerId="ADAL" clId="{D4EED90F-B720-40B7-A72F-9EE852FD5898}" dt="2019-11-13T15:34:30.081" v="461"/>
          <ac:spMkLst>
            <pc:docMk/>
            <pc:sldMk cId="3877836338" sldId="278"/>
            <ac:spMk id="7" creationId="{8A8C685B-59B5-4DBA-9434-959496EE5FBC}"/>
          </ac:spMkLst>
        </pc:spChg>
        <pc:spChg chg="add mod ord">
          <ac:chgData name="Barna-Lázár Zoltán" userId="87575f4c-8354-4150-a4ed-5b472af51eea" providerId="ADAL" clId="{D4EED90F-B720-40B7-A72F-9EE852FD5898}" dt="2019-11-13T15:36:42.031" v="472" actId="167"/>
          <ac:spMkLst>
            <pc:docMk/>
            <pc:sldMk cId="3877836338" sldId="278"/>
            <ac:spMk id="11" creationId="{64081D12-8996-4D49-ABED-07D0A34582DB}"/>
          </ac:spMkLst>
        </pc:spChg>
        <pc:picChg chg="add del mod">
          <ac:chgData name="Barna-Lázár Zoltán" userId="87575f4c-8354-4150-a4ed-5b472af51eea" providerId="ADAL" clId="{D4EED90F-B720-40B7-A72F-9EE852FD5898}" dt="2019-11-13T15:34:28.117" v="460" actId="478"/>
          <ac:picMkLst>
            <pc:docMk/>
            <pc:sldMk cId="3877836338" sldId="278"/>
            <ac:picMk id="5" creationId="{B71F99AE-4156-4F7C-881E-7E48973CEEC4}"/>
          </ac:picMkLst>
        </pc:picChg>
        <pc:picChg chg="add del mod">
          <ac:chgData name="Barna-Lázár Zoltán" userId="87575f4c-8354-4150-a4ed-5b472af51eea" providerId="ADAL" clId="{D4EED90F-B720-40B7-A72F-9EE852FD5898}" dt="2019-11-13T15:34:51.382" v="464" actId="478"/>
          <ac:picMkLst>
            <pc:docMk/>
            <pc:sldMk cId="3877836338" sldId="278"/>
            <ac:picMk id="9" creationId="{6B68EC41-94D5-41CD-A62D-709A475FA726}"/>
          </ac:picMkLst>
        </pc:picChg>
        <pc:picChg chg="add del mod modCrop">
          <ac:chgData name="Barna-Lázár Zoltán" userId="87575f4c-8354-4150-a4ed-5b472af51eea" providerId="ADAL" clId="{D4EED90F-B720-40B7-A72F-9EE852FD5898}" dt="2019-11-13T15:35:13.576" v="468" actId="478"/>
          <ac:picMkLst>
            <pc:docMk/>
            <pc:sldMk cId="3877836338" sldId="278"/>
            <ac:picMk id="12" creationId="{C32CDA78-0DA3-4F97-9BBC-F0CDBC380882}"/>
          </ac:picMkLst>
        </pc:picChg>
        <pc:picChg chg="add mod ord">
          <ac:chgData name="Barna-Lázár Zoltán" userId="87575f4c-8354-4150-a4ed-5b472af51eea" providerId="ADAL" clId="{D4EED90F-B720-40B7-A72F-9EE852FD5898}" dt="2019-11-13T15:36:35.737" v="471" actId="167"/>
          <ac:picMkLst>
            <pc:docMk/>
            <pc:sldMk cId="3877836338" sldId="278"/>
            <ac:picMk id="13" creationId="{824DDA29-4078-485B-BE1A-26036D4FA7F5}"/>
          </ac:picMkLst>
        </pc:picChg>
      </pc:sldChg>
      <pc:sldChg chg="modSp add">
        <pc:chgData name="Barna-Lázár Zoltán" userId="87575f4c-8354-4150-a4ed-5b472af51eea" providerId="ADAL" clId="{D4EED90F-B720-40B7-A72F-9EE852FD5898}" dt="2019-11-13T15:40:36.043" v="740" actId="20577"/>
        <pc:sldMkLst>
          <pc:docMk/>
          <pc:sldMk cId="1284639782" sldId="279"/>
        </pc:sldMkLst>
        <pc:spChg chg="mod">
          <ac:chgData name="Barna-Lázár Zoltán" userId="87575f4c-8354-4150-a4ed-5b472af51eea" providerId="ADAL" clId="{D4EED90F-B720-40B7-A72F-9EE852FD5898}" dt="2019-11-13T15:38:42.855" v="597" actId="14100"/>
          <ac:spMkLst>
            <pc:docMk/>
            <pc:sldMk cId="1284639782" sldId="279"/>
            <ac:spMk id="2" creationId="{F4F533F3-8D0F-4B27-8040-3E317F2B7EBF}"/>
          </ac:spMkLst>
        </pc:spChg>
        <pc:spChg chg="mod">
          <ac:chgData name="Barna-Lázár Zoltán" userId="87575f4c-8354-4150-a4ed-5b472af51eea" providerId="ADAL" clId="{D4EED90F-B720-40B7-A72F-9EE852FD5898}" dt="2019-11-13T15:40:36.043" v="740" actId="20577"/>
          <ac:spMkLst>
            <pc:docMk/>
            <pc:sldMk cId="1284639782" sldId="279"/>
            <ac:spMk id="3" creationId="{B903FD86-0057-47DB-8858-569BF4524AD9}"/>
          </ac:spMkLst>
        </pc:spChg>
      </pc:sldChg>
      <pc:sldChg chg="add del">
        <pc:chgData name="Barna-Lázár Zoltán" userId="87575f4c-8354-4150-a4ed-5b472af51eea" providerId="ADAL" clId="{D4EED90F-B720-40B7-A72F-9EE852FD5898}" dt="2019-11-13T15:37:28.764" v="519" actId="2696"/>
        <pc:sldMkLst>
          <pc:docMk/>
          <pc:sldMk cId="1646076817" sldId="279"/>
        </pc:sldMkLst>
      </pc:sldChg>
      <pc:sldChg chg="modSp add del">
        <pc:chgData name="Barna-Lázár Zoltán" userId="87575f4c-8354-4150-a4ed-5b472af51eea" providerId="ADAL" clId="{D4EED90F-B720-40B7-A72F-9EE852FD5898}" dt="2019-11-13T15:42:53.734" v="756" actId="2696"/>
        <pc:sldMkLst>
          <pc:docMk/>
          <pc:sldMk cId="1531874045" sldId="280"/>
        </pc:sldMkLst>
        <pc:spChg chg="mod">
          <ac:chgData name="Barna-Lázár Zoltán" userId="87575f4c-8354-4150-a4ed-5b472af51eea" providerId="ADAL" clId="{D4EED90F-B720-40B7-A72F-9EE852FD5898}" dt="2019-11-13T15:42:44.392" v="755" actId="20577"/>
          <ac:spMkLst>
            <pc:docMk/>
            <pc:sldMk cId="1531874045" sldId="280"/>
            <ac:spMk id="2" creationId="{2BE1FF47-7ABF-4579-8CDA-31D592B2BF93}"/>
          </ac:spMkLst>
        </pc:spChg>
      </pc:sldChg>
      <pc:sldChg chg="modSp add">
        <pc:chgData name="Barna-Lázár Zoltán" userId="87575f4c-8354-4150-a4ed-5b472af51eea" providerId="ADAL" clId="{D4EED90F-B720-40B7-A72F-9EE852FD5898}" dt="2019-11-13T16:54:11.522" v="1586" actId="20577"/>
        <pc:sldMkLst>
          <pc:docMk/>
          <pc:sldMk cId="2377340408" sldId="280"/>
        </pc:sldMkLst>
        <pc:spChg chg="mod">
          <ac:chgData name="Barna-Lázár Zoltán" userId="87575f4c-8354-4150-a4ed-5b472af51eea" providerId="ADAL" clId="{D4EED90F-B720-40B7-A72F-9EE852FD5898}" dt="2019-11-13T15:43:19.239" v="777" actId="20577"/>
          <ac:spMkLst>
            <pc:docMk/>
            <pc:sldMk cId="2377340408" sldId="280"/>
            <ac:spMk id="2" creationId="{077BB0F3-112E-491E-9DEA-981EAB7538A0}"/>
          </ac:spMkLst>
        </pc:spChg>
        <pc:spChg chg="mod">
          <ac:chgData name="Barna-Lázár Zoltán" userId="87575f4c-8354-4150-a4ed-5b472af51eea" providerId="ADAL" clId="{D4EED90F-B720-40B7-A72F-9EE852FD5898}" dt="2019-11-13T16:54:11.522" v="1586" actId="20577"/>
          <ac:spMkLst>
            <pc:docMk/>
            <pc:sldMk cId="2377340408" sldId="280"/>
            <ac:spMk id="3" creationId="{033EDE58-2D58-47B1-BD51-97562DAA34C6}"/>
          </ac:spMkLst>
        </pc:spChg>
      </pc:sldChg>
      <pc:sldChg chg="modSp add">
        <pc:chgData name="Barna-Lázár Zoltán" userId="87575f4c-8354-4150-a4ed-5b472af51eea" providerId="ADAL" clId="{D4EED90F-B720-40B7-A72F-9EE852FD5898}" dt="2019-11-13T16:11:03.477" v="1501" actId="20577"/>
        <pc:sldMkLst>
          <pc:docMk/>
          <pc:sldMk cId="1998127299" sldId="281"/>
        </pc:sldMkLst>
        <pc:spChg chg="mod">
          <ac:chgData name="Barna-Lázár Zoltán" userId="87575f4c-8354-4150-a4ed-5b472af51eea" providerId="ADAL" clId="{D4EED90F-B720-40B7-A72F-9EE852FD5898}" dt="2019-11-13T15:55:53.642" v="1070"/>
          <ac:spMkLst>
            <pc:docMk/>
            <pc:sldMk cId="1998127299" sldId="281"/>
            <ac:spMk id="2" creationId="{B9A5BC79-67E3-42FA-90B7-881EDA32A02F}"/>
          </ac:spMkLst>
        </pc:spChg>
        <pc:spChg chg="mod">
          <ac:chgData name="Barna-Lázár Zoltán" userId="87575f4c-8354-4150-a4ed-5b472af51eea" providerId="ADAL" clId="{D4EED90F-B720-40B7-A72F-9EE852FD5898}" dt="2019-11-13T16:11:03.477" v="1501" actId="20577"/>
          <ac:spMkLst>
            <pc:docMk/>
            <pc:sldMk cId="1998127299" sldId="281"/>
            <ac:spMk id="3" creationId="{91E2E905-BC66-4B07-B4E3-B21C099A2BBD}"/>
          </ac:spMkLst>
        </pc:spChg>
      </pc:sldChg>
      <pc:sldChg chg="modSp add">
        <pc:chgData name="Barna-Lázár Zoltán" userId="87575f4c-8354-4150-a4ed-5b472af51eea" providerId="ADAL" clId="{D4EED90F-B720-40B7-A72F-9EE852FD5898}" dt="2019-11-13T17:10:56.853" v="2103" actId="20577"/>
        <pc:sldMkLst>
          <pc:docMk/>
          <pc:sldMk cId="2586446875" sldId="282"/>
        </pc:sldMkLst>
        <pc:spChg chg="mod">
          <ac:chgData name="Barna-Lázár Zoltán" userId="87575f4c-8354-4150-a4ed-5b472af51eea" providerId="ADAL" clId="{D4EED90F-B720-40B7-A72F-9EE852FD5898}" dt="2019-11-13T16:54:48.753" v="1637" actId="14100"/>
          <ac:spMkLst>
            <pc:docMk/>
            <pc:sldMk cId="2586446875" sldId="282"/>
            <ac:spMk id="2" creationId="{401047B9-813A-45B4-9FFE-2FD32C52BB1A}"/>
          </ac:spMkLst>
        </pc:spChg>
        <pc:spChg chg="mod">
          <ac:chgData name="Barna-Lázár Zoltán" userId="87575f4c-8354-4150-a4ed-5b472af51eea" providerId="ADAL" clId="{D4EED90F-B720-40B7-A72F-9EE852FD5898}" dt="2019-11-13T17:10:56.853" v="2103" actId="20577"/>
          <ac:spMkLst>
            <pc:docMk/>
            <pc:sldMk cId="2586446875" sldId="282"/>
            <ac:spMk id="3" creationId="{AB430CBD-40F7-4862-A9FA-6BC048D27353}"/>
          </ac:spMkLst>
        </pc:spChg>
      </pc:sldChg>
      <pc:sldChg chg="modSp add">
        <pc:chgData name="Barna-Lázár Zoltán" userId="87575f4c-8354-4150-a4ed-5b472af51eea" providerId="ADAL" clId="{D4EED90F-B720-40B7-A72F-9EE852FD5898}" dt="2019-11-13T17:14:51.860" v="2258" actId="20577"/>
        <pc:sldMkLst>
          <pc:docMk/>
          <pc:sldMk cId="1920610254" sldId="283"/>
        </pc:sldMkLst>
        <pc:spChg chg="mod">
          <ac:chgData name="Barna-Lázár Zoltán" userId="87575f4c-8354-4150-a4ed-5b472af51eea" providerId="ADAL" clId="{D4EED90F-B720-40B7-A72F-9EE852FD5898}" dt="2019-11-13T17:11:58.093" v="2145" actId="14100"/>
          <ac:spMkLst>
            <pc:docMk/>
            <pc:sldMk cId="1920610254" sldId="283"/>
            <ac:spMk id="2" creationId="{4C4D8034-AE0C-4DEF-A77E-24BEBA0DFBA2}"/>
          </ac:spMkLst>
        </pc:spChg>
        <pc:spChg chg="mod">
          <ac:chgData name="Barna-Lázár Zoltán" userId="87575f4c-8354-4150-a4ed-5b472af51eea" providerId="ADAL" clId="{D4EED90F-B720-40B7-A72F-9EE852FD5898}" dt="2019-11-13T17:14:51.860" v="2258" actId="20577"/>
          <ac:spMkLst>
            <pc:docMk/>
            <pc:sldMk cId="1920610254" sldId="283"/>
            <ac:spMk id="3" creationId="{6BDD0413-4FAD-4DA9-9A6F-0BE6C4379EE4}"/>
          </ac:spMkLst>
        </pc:spChg>
      </pc:sldChg>
      <pc:sldChg chg="add">
        <pc:chgData name="Barna-Lázár Zoltán" userId="87575f4c-8354-4150-a4ed-5b472af51eea" providerId="ADAL" clId="{D4EED90F-B720-40B7-A72F-9EE852FD5898}" dt="2019-11-13T17:15:00.953" v="2259"/>
        <pc:sldMkLst>
          <pc:docMk/>
          <pc:sldMk cId="221324690" sldId="284"/>
        </pc:sldMkLst>
      </pc:sldChg>
      <pc:sldChg chg="modSp add">
        <pc:chgData name="Barna-Lázár Zoltán" userId="87575f4c-8354-4150-a4ed-5b472af51eea" providerId="ADAL" clId="{D4EED90F-B720-40B7-A72F-9EE852FD5898}" dt="2019-11-13T17:20:27.913" v="2461" actId="14100"/>
        <pc:sldMkLst>
          <pc:docMk/>
          <pc:sldMk cId="1294496753" sldId="285"/>
        </pc:sldMkLst>
        <pc:spChg chg="mod">
          <ac:chgData name="Barna-Lázár Zoltán" userId="87575f4c-8354-4150-a4ed-5b472af51eea" providerId="ADAL" clId="{D4EED90F-B720-40B7-A72F-9EE852FD5898}" dt="2019-11-13T17:16:41.038" v="2308" actId="20577"/>
          <ac:spMkLst>
            <pc:docMk/>
            <pc:sldMk cId="1294496753" sldId="285"/>
            <ac:spMk id="2" creationId="{CECEE3FE-5C23-4447-9E1D-01C71938CFF4}"/>
          </ac:spMkLst>
        </pc:spChg>
        <pc:spChg chg="mod">
          <ac:chgData name="Barna-Lázár Zoltán" userId="87575f4c-8354-4150-a4ed-5b472af51eea" providerId="ADAL" clId="{D4EED90F-B720-40B7-A72F-9EE852FD5898}" dt="2019-11-13T17:20:27.913" v="2461" actId="14100"/>
          <ac:spMkLst>
            <pc:docMk/>
            <pc:sldMk cId="1294496753" sldId="285"/>
            <ac:spMk id="3" creationId="{11964B17-1FC3-472E-9A86-1C5A02FBA5ED}"/>
          </ac:spMkLst>
        </pc:spChg>
      </pc:sldChg>
      <pc:sldMasterChg chg="modSldLayout">
        <pc:chgData name="Barna-Lázár Zoltán" userId="87575f4c-8354-4150-a4ed-5b472af51eea" providerId="ADAL" clId="{D4EED90F-B720-40B7-A72F-9EE852FD5898}" dt="2019-11-13T17:15:30.003" v="2293" actId="122"/>
        <pc:sldMasterMkLst>
          <pc:docMk/>
          <pc:sldMasterMk cId="3405099794" sldId="2147483648"/>
        </pc:sldMasterMkLst>
        <pc:sldLayoutChg chg="modSp">
          <pc:chgData name="Barna-Lázár Zoltán" userId="87575f4c-8354-4150-a4ed-5b472af51eea" providerId="ADAL" clId="{D4EED90F-B720-40B7-A72F-9EE852FD5898}" dt="2019-11-13T17:15:30.003" v="2293" actId="122"/>
          <pc:sldLayoutMkLst>
            <pc:docMk/>
            <pc:sldMasterMk cId="3405099794" sldId="2147483648"/>
            <pc:sldLayoutMk cId="191299599" sldId="2147483662"/>
          </pc:sldLayoutMkLst>
          <pc:spChg chg="mod">
            <ac:chgData name="Barna-Lázár Zoltán" userId="87575f4c-8354-4150-a4ed-5b472af51eea" providerId="ADAL" clId="{D4EED90F-B720-40B7-A72F-9EE852FD5898}" dt="2019-11-13T17:15:30.003" v="2293" actId="122"/>
            <ac:spMkLst>
              <pc:docMk/>
              <pc:sldMasterMk cId="3405099794" sldId="2147483648"/>
              <pc:sldLayoutMk cId="191299599" sldId="2147483662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0C1C8-A2CD-4AF6-8B93-2CD35E06D343}" type="datetimeFigureOut">
              <a:rPr lang="hu-HU" smtClean="0"/>
              <a:t>2019. 11. 13.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71052-F9E3-41A3-B38B-E556F3E988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231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>
            <a:extLst>
              <a:ext uri="{FF2B5EF4-FFF2-40B4-BE49-F238E27FC236}">
                <a16:creationId xmlns:a16="http://schemas.microsoft.com/office/drawing/2014/main" id="{6F8DC4FC-9DDD-413E-BD16-B3646666D0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484"/>
            <a:ext cx="12288000" cy="6912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667673"/>
            <a:ext cx="12192600" cy="1378800"/>
          </a:xfrm>
        </p:spPr>
        <p:txBody>
          <a:bodyPr anchor="b"/>
          <a:lstStyle>
            <a:lvl1pPr algn="ctr">
              <a:defRPr sz="600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-300" y="2647546"/>
            <a:ext cx="12192600" cy="720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36A205F-E9B9-42E6-B4AB-463F0CD0B8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92000" y="5446492"/>
            <a:ext cx="3600000" cy="10800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>
                <a:solidFill>
                  <a:srgbClr val="58595B"/>
                </a:solidFill>
              </a:defRPr>
            </a:lvl2pPr>
            <a:lvl3pPr marL="914400" indent="0">
              <a:buNone/>
              <a:defRPr>
                <a:solidFill>
                  <a:srgbClr val="58595B"/>
                </a:solidFill>
              </a:defRPr>
            </a:lvl3pPr>
            <a:lvl4pPr marL="1371600" indent="0">
              <a:buNone/>
              <a:defRPr>
                <a:solidFill>
                  <a:srgbClr val="58595B"/>
                </a:solidFill>
              </a:defRPr>
            </a:lvl4pPr>
            <a:lvl5pPr marL="1828800" indent="0">
              <a:buNone/>
              <a:defRPr>
                <a:solidFill>
                  <a:srgbClr val="58595B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5785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ljes kép szöveg nélkü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12240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158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sor vé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C9B8C4C2-3783-404C-A92D-94065F167C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8000" cy="6912000"/>
          </a:xfrm>
          <a:prstGeom prst="rect">
            <a:avLst/>
          </a:prstGeom>
        </p:spPr>
      </p:pic>
      <p:sp>
        <p:nvSpPr>
          <p:cNvPr id="2" name="Szövegdoboz 1"/>
          <p:cNvSpPr txBox="1"/>
          <p:nvPr userDrawn="1"/>
        </p:nvSpPr>
        <p:spPr>
          <a:xfrm>
            <a:off x="2136000" y="1404029"/>
            <a:ext cx="79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err="1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</a:t>
            </a:r>
            <a:r>
              <a:rPr lang="hu-HU" sz="4400" dirty="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4400" dirty="0" err="1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</a:t>
            </a:r>
            <a:r>
              <a:rPr lang="hu-HU" sz="4400" dirty="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4400" dirty="0" err="1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</a:t>
            </a:r>
            <a:r>
              <a:rPr lang="hu-HU" sz="4400" dirty="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4400" dirty="0" err="1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hu-HU" sz="4400" dirty="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4400" dirty="0" err="1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attention</a:t>
            </a:r>
            <a:r>
              <a:rPr lang="hu-HU" sz="4400" dirty="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2136000" y="2550739"/>
            <a:ext cx="7920000" cy="175652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Font typeface="Wingdings" panose="05000000000000000000" pitchFamily="2" charset="2"/>
              <a:buNone/>
              <a:defRPr sz="3200">
                <a:solidFill>
                  <a:srgbClr val="EBF7F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lnSpc>
                <a:spcPct val="100000"/>
              </a:lnSpc>
              <a:buFont typeface="Wingdings" panose="05000000000000000000" pitchFamily="2" charset="2"/>
              <a:buNone/>
              <a:defRPr sz="2800">
                <a:solidFill>
                  <a:srgbClr val="044B77"/>
                </a:solidFill>
                <a:latin typeface="+mj-lt"/>
              </a:defRPr>
            </a:lvl2pPr>
            <a:lvl3pPr marL="914400" indent="0" algn="ctr">
              <a:lnSpc>
                <a:spcPct val="100000"/>
              </a:lnSpc>
              <a:buFont typeface="Wingdings" panose="05000000000000000000" pitchFamily="2" charset="2"/>
              <a:buNone/>
              <a:defRPr sz="2400">
                <a:solidFill>
                  <a:srgbClr val="044B77"/>
                </a:solidFill>
                <a:latin typeface="+mj-lt"/>
              </a:defRPr>
            </a:lvl3pPr>
            <a:lvl4pPr marL="1371600" indent="0" algn="ctr">
              <a:lnSpc>
                <a:spcPct val="100000"/>
              </a:lnSpc>
              <a:buFont typeface="Wingdings" panose="05000000000000000000" pitchFamily="2" charset="2"/>
              <a:buNone/>
              <a:defRPr sz="2000">
                <a:solidFill>
                  <a:srgbClr val="044B77"/>
                </a:solidFill>
                <a:latin typeface="+mj-lt"/>
              </a:defRPr>
            </a:lvl4pPr>
            <a:lvl5pPr marL="1828800" indent="0" algn="ctr">
              <a:lnSpc>
                <a:spcPct val="100000"/>
              </a:lnSpc>
              <a:buFont typeface="Wingdings" panose="05000000000000000000" pitchFamily="2" charset="2"/>
              <a:buNone/>
              <a:defRPr sz="1800">
                <a:solidFill>
                  <a:srgbClr val="044B77"/>
                </a:solidFill>
                <a:latin typeface="+mj-lt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129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sor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214246"/>
            <a:ext cx="10515600" cy="828000"/>
          </a:xfrm>
        </p:spPr>
        <p:txBody>
          <a:bodyPr>
            <a:normAutofit/>
          </a:bodyPr>
          <a:lstStyle>
            <a:lvl1pPr algn="ctr">
              <a:defRPr sz="6000" b="0" cap="all" baseline="0">
                <a:solidFill>
                  <a:srgbClr val="E67109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4696455"/>
          </a:xfrm>
        </p:spPr>
        <p:txBody>
          <a:bodyPr/>
          <a:lstStyle>
            <a:lvl1pPr marL="450850" indent="-450850">
              <a:lnSpc>
                <a:spcPct val="100000"/>
              </a:lnSpc>
              <a:buClr>
                <a:srgbClr val="08A7E0"/>
              </a:buClr>
              <a:buFont typeface="Wingdings" panose="05000000000000000000" pitchFamily="2" charset="2"/>
              <a:buChar char="§"/>
              <a:defRPr sz="4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804863" indent="-347663">
              <a:lnSpc>
                <a:spcPct val="100000"/>
              </a:lnSpc>
              <a:buClr>
                <a:srgbClr val="08A7E0"/>
              </a:buClr>
              <a:buFont typeface="Wingdings" panose="05000000000000000000" pitchFamily="2" charset="2"/>
              <a:buChar char="§"/>
              <a:defRPr sz="36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350963" indent="-419100">
              <a:lnSpc>
                <a:spcPct val="100000"/>
              </a:lnSpc>
              <a:buClr>
                <a:srgbClr val="08A7E0"/>
              </a:buClr>
              <a:buFont typeface="Wingdings" panose="05000000000000000000" pitchFamily="2" charset="2"/>
              <a:buChar char="§"/>
              <a:defRPr sz="32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787525" indent="-415925">
              <a:lnSpc>
                <a:spcPct val="100000"/>
              </a:lnSpc>
              <a:buClr>
                <a:srgbClr val="08A7E0"/>
              </a:buClr>
              <a:buFont typeface="Wingdings" panose="05000000000000000000" pitchFamily="2" charset="2"/>
              <a:buChar char="§"/>
              <a:defRPr sz="28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60575" indent="-231775">
              <a:lnSpc>
                <a:spcPct val="100000"/>
              </a:lnSpc>
              <a:buClr>
                <a:srgbClr val="08A7E0"/>
              </a:buClr>
              <a:buFont typeface="Wingdings" panose="05000000000000000000" pitchFamily="2" charset="2"/>
              <a:buChar char="§"/>
              <a:defRPr sz="24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989" y="6001450"/>
            <a:ext cx="808563" cy="79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sor+ábra vagy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080000"/>
            <a:ext cx="5181600" cy="5284528"/>
          </a:xfrm>
        </p:spPr>
        <p:txBody>
          <a:bodyPr/>
          <a:lstStyle>
            <a:lvl1pPr marL="450850" indent="-450850">
              <a:buClr>
                <a:srgbClr val="08A7E0"/>
              </a:buClr>
              <a:buFont typeface="Wingdings" panose="05000000000000000000" pitchFamily="2" charset="2"/>
              <a:buChar char="§"/>
              <a:defRPr sz="36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804863" indent="-347663">
              <a:buClr>
                <a:srgbClr val="08A7E0"/>
              </a:buClr>
              <a:buFont typeface="Wingdings" panose="05000000000000000000" pitchFamily="2" charset="2"/>
              <a:buChar char="§"/>
              <a:defRPr sz="32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255713" indent="-341313">
              <a:buClr>
                <a:srgbClr val="08A7E0"/>
              </a:buClr>
              <a:buFont typeface="Wingdings" panose="05000000000000000000" pitchFamily="2" charset="2"/>
              <a:buChar char="§"/>
              <a:defRPr sz="28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706563" indent="-334963">
              <a:buClr>
                <a:srgbClr val="08A7E0"/>
              </a:buClr>
              <a:buFont typeface="Wingdings" panose="05000000000000000000" pitchFamily="2" charset="2"/>
              <a:buChar char="§"/>
              <a:defRPr sz="24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238375" indent="-409575">
              <a:buClr>
                <a:srgbClr val="08A7E0"/>
              </a:buClr>
              <a:buFont typeface="Wingdings" panose="05000000000000000000" pitchFamily="2" charset="2"/>
              <a:buChar char="§"/>
              <a:defRPr sz="24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080000"/>
            <a:ext cx="5181600" cy="5277578"/>
          </a:xfrm>
        </p:spPr>
        <p:txBody>
          <a:bodyPr>
            <a:normAutofit/>
          </a:bodyPr>
          <a:lstStyle>
            <a:lvl1pPr marL="355600" indent="-355600">
              <a:buClr>
                <a:srgbClr val="08A7E0"/>
              </a:buClr>
              <a:buFont typeface="Wingdings" panose="05000000000000000000" pitchFamily="2" charset="2"/>
              <a:buChar char="§"/>
              <a:tabLst/>
              <a:defRPr sz="36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900113" indent="-442913">
              <a:buClr>
                <a:srgbClr val="08A7E0"/>
              </a:buClr>
              <a:buFont typeface="Wingdings" panose="05000000000000000000" pitchFamily="2" charset="2"/>
              <a:buChar char="§"/>
              <a:defRPr sz="32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350963" indent="-436563">
              <a:buClr>
                <a:srgbClr val="08A7E0"/>
              </a:buClr>
              <a:buFont typeface="Wingdings" panose="05000000000000000000" pitchFamily="2" charset="2"/>
              <a:buChar char="§"/>
              <a:defRPr sz="28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787525" indent="-415925">
              <a:buClr>
                <a:srgbClr val="08A7E0"/>
              </a:buClr>
              <a:buFont typeface="Wingdings" panose="05000000000000000000" pitchFamily="2" charset="2"/>
              <a:buChar char="§"/>
              <a:defRPr sz="24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238375" indent="-409575">
              <a:buClr>
                <a:srgbClr val="08A7E0"/>
              </a:buClr>
              <a:buFont typeface="Wingdings" panose="05000000000000000000" pitchFamily="2" charset="2"/>
              <a:buChar char="§"/>
              <a:defRPr sz="24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846160" y="185119"/>
            <a:ext cx="10515600" cy="828000"/>
          </a:xfrm>
        </p:spPr>
        <p:txBody>
          <a:bodyPr>
            <a:noAutofit/>
          </a:bodyPr>
          <a:lstStyle>
            <a:lvl1pPr algn="ctr">
              <a:defRPr sz="6000" cap="all" baseline="0">
                <a:solidFill>
                  <a:srgbClr val="E67109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989" y="6001450"/>
            <a:ext cx="808563" cy="79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2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989" y="6001450"/>
            <a:ext cx="808563" cy="796549"/>
          </a:xfrm>
          <a:prstGeom prst="rect">
            <a:avLst/>
          </a:prstGeom>
        </p:spPr>
      </p:pic>
      <p:sp>
        <p:nvSpPr>
          <p:cNvPr id="8" name="Szöveg helye 2"/>
          <p:cNvSpPr>
            <a:spLocks noGrp="1"/>
          </p:cNvSpPr>
          <p:nvPr>
            <p:ph idx="1" hasCustomPrompt="1"/>
          </p:nvPr>
        </p:nvSpPr>
        <p:spPr>
          <a:xfrm>
            <a:off x="1056000" y="1269000"/>
            <a:ext cx="10080000" cy="43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tabLst>
                <a:tab pos="9867900" algn="l"/>
              </a:tabLst>
              <a:defRPr sz="6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403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ábra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80000" y="360000"/>
            <a:ext cx="5400000" cy="1080000"/>
          </a:xfrm>
        </p:spPr>
        <p:txBody>
          <a:bodyPr anchor="ctr">
            <a:normAutofit/>
          </a:bodyPr>
          <a:lstStyle>
            <a:lvl1pPr algn="l">
              <a:defRPr sz="4000" b="0" cap="all" baseline="0">
                <a:solidFill>
                  <a:srgbClr val="E67109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6120000" cy="6876000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480000" y="1916859"/>
            <a:ext cx="5400000" cy="39600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989" y="6001450"/>
            <a:ext cx="808563" cy="79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6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állókép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37032" y="360000"/>
            <a:ext cx="6130639" cy="720000"/>
          </a:xfrm>
        </p:spPr>
        <p:txBody>
          <a:bodyPr anchor="t">
            <a:normAutofit/>
          </a:bodyPr>
          <a:lstStyle>
            <a:lvl1pPr>
              <a:defRPr sz="4000" b="0" cap="all" baseline="0">
                <a:solidFill>
                  <a:srgbClr val="E67109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4680000" cy="687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37031" y="1452049"/>
            <a:ext cx="6130639" cy="4500000"/>
          </a:xfrm>
        </p:spPr>
        <p:txBody>
          <a:bodyPr>
            <a:normAutofit/>
          </a:bodyPr>
          <a:lstStyle>
            <a:lvl1pPr marL="450850" indent="-450850">
              <a:buClr>
                <a:srgbClr val="08A7E0"/>
              </a:buClr>
              <a:buFont typeface="Wingdings" panose="05000000000000000000" pitchFamily="2" charset="2"/>
              <a:buChar char="§"/>
              <a:defRPr sz="4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900113" indent="-442913">
              <a:buClr>
                <a:srgbClr val="08A7E0"/>
              </a:buClr>
              <a:buFont typeface="Wingdings" panose="05000000000000000000" pitchFamily="2" charset="2"/>
              <a:buChar char="§"/>
              <a:defRPr sz="36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255713" indent="-341313">
              <a:buClr>
                <a:srgbClr val="08A7E0"/>
              </a:buClr>
              <a:buFont typeface="Wingdings" panose="05000000000000000000" pitchFamily="2" charset="2"/>
              <a:buChar char="§"/>
              <a:defRPr sz="32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706563" indent="-334963">
              <a:buClr>
                <a:srgbClr val="08A7E0"/>
              </a:buClr>
              <a:buFont typeface="Wingdings" panose="05000000000000000000" pitchFamily="2" charset="2"/>
              <a:buChar char="§"/>
              <a:defRPr sz="2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155825" indent="-327025">
              <a:buClr>
                <a:srgbClr val="08A7E0"/>
              </a:buClr>
              <a:buFont typeface="Wingdings" panose="05000000000000000000" pitchFamily="2" charset="2"/>
              <a:buChar char="§"/>
              <a:defRPr sz="2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989" y="6001450"/>
            <a:ext cx="808563" cy="79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2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kvőkép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7560000" cy="687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935751" y="1848049"/>
            <a:ext cx="3780000" cy="4104000"/>
          </a:xfrm>
        </p:spPr>
        <p:txBody>
          <a:bodyPr>
            <a:normAutofit/>
          </a:bodyPr>
          <a:lstStyle>
            <a:lvl1pPr marL="457200" indent="-457200">
              <a:buClr>
                <a:srgbClr val="08A7E0"/>
              </a:buClr>
              <a:buFont typeface="Wingdings" panose="05000000000000000000" pitchFamily="2" charset="2"/>
              <a:buChar char="§"/>
              <a:defRPr sz="4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800100" indent="-342900">
              <a:buClr>
                <a:srgbClr val="08A7E0"/>
              </a:buClr>
              <a:buFont typeface="Wingdings" panose="05000000000000000000" pitchFamily="2" charset="2"/>
              <a:buChar char="§"/>
              <a:defRPr sz="36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257300" indent="-342900">
              <a:buClr>
                <a:srgbClr val="08A7E0"/>
              </a:buClr>
              <a:buFont typeface="Wingdings" panose="05000000000000000000" pitchFamily="2" charset="2"/>
              <a:buChar char="§"/>
              <a:defRPr sz="32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57350" indent="-285750">
              <a:buClr>
                <a:srgbClr val="08A7E0"/>
              </a:buClr>
              <a:buFont typeface="Wingdings" panose="05000000000000000000" pitchFamily="2" charset="2"/>
              <a:buChar char="§"/>
              <a:defRPr sz="2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114550" indent="-285750">
              <a:buClr>
                <a:srgbClr val="08A7E0"/>
              </a:buClr>
              <a:buFont typeface="Wingdings" panose="05000000000000000000" pitchFamily="2" charset="2"/>
              <a:buChar char="§"/>
              <a:defRPr sz="2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7914807" y="360000"/>
            <a:ext cx="3780000" cy="1080000"/>
          </a:xfrm>
        </p:spPr>
        <p:txBody>
          <a:bodyPr anchor="t">
            <a:normAutofit/>
          </a:bodyPr>
          <a:lstStyle>
            <a:lvl1pPr>
              <a:defRPr sz="4000" b="0" cap="all" baseline="0">
                <a:solidFill>
                  <a:srgbClr val="E67109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989" y="6001450"/>
            <a:ext cx="808563" cy="79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3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ra cím jobbra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43021" y="549000"/>
            <a:ext cx="5760000" cy="5760000"/>
          </a:xfrm>
        </p:spPr>
        <p:txBody>
          <a:bodyPr anchor="ctr" anchorCtr="0">
            <a:normAutofit/>
          </a:bodyPr>
          <a:lstStyle>
            <a:lvl1pPr marL="0" indent="0">
              <a:buClr>
                <a:srgbClr val="08A7E0"/>
              </a:buClr>
              <a:buFont typeface="Wingdings" panose="05000000000000000000" pitchFamily="2" charset="2"/>
              <a:buNone/>
              <a:defRPr sz="6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Clr>
                <a:srgbClr val="08A7E0"/>
              </a:buClr>
              <a:buFont typeface="Wingdings" panose="05000000000000000000" pitchFamily="2" charset="2"/>
              <a:buNone/>
              <a:defRPr sz="3600">
                <a:solidFill>
                  <a:srgbClr val="58595B"/>
                </a:solidFill>
                <a:latin typeface="+mj-lt"/>
              </a:defRPr>
            </a:lvl2pPr>
            <a:lvl3pPr marL="914400" indent="0">
              <a:buClr>
                <a:srgbClr val="08A7E0"/>
              </a:buClr>
              <a:buFont typeface="Wingdings" panose="05000000000000000000" pitchFamily="2" charset="2"/>
              <a:buNone/>
              <a:defRPr sz="3200">
                <a:solidFill>
                  <a:srgbClr val="58595B"/>
                </a:solidFill>
                <a:latin typeface="+mj-lt"/>
              </a:defRPr>
            </a:lvl3pPr>
            <a:lvl4pPr marL="1371600" indent="0">
              <a:buClr>
                <a:srgbClr val="08A7E0"/>
              </a:buClr>
              <a:buFont typeface="Wingdings" panose="05000000000000000000" pitchFamily="2" charset="2"/>
              <a:buNone/>
              <a:defRPr sz="2000">
                <a:solidFill>
                  <a:srgbClr val="58595B"/>
                </a:solidFill>
                <a:latin typeface="+mj-lt"/>
              </a:defRPr>
            </a:lvl4pPr>
            <a:lvl5pPr marL="1828800" indent="0">
              <a:buClr>
                <a:srgbClr val="08A7E0"/>
              </a:buClr>
              <a:buFont typeface="Wingdings" panose="05000000000000000000" pitchFamily="2" charset="2"/>
              <a:buNone/>
              <a:defRPr sz="2000">
                <a:solidFill>
                  <a:srgbClr val="58595B"/>
                </a:solidFill>
                <a:latin typeface="+mj-lt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46270" y="2709000"/>
            <a:ext cx="4680000" cy="1440000"/>
          </a:xfrm>
        </p:spPr>
        <p:txBody>
          <a:bodyPr anchor="ctr" anchorCtr="0">
            <a:normAutofit/>
          </a:bodyPr>
          <a:lstStyle>
            <a:lvl1pPr algn="r">
              <a:defRPr sz="6000" b="0" cap="all" baseline="0">
                <a:solidFill>
                  <a:srgbClr val="08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989" y="6001450"/>
            <a:ext cx="808563" cy="79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0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ljes kép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12240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8" name="Szöveg helye 2"/>
          <p:cNvSpPr>
            <a:spLocks noGrp="1"/>
          </p:cNvSpPr>
          <p:nvPr>
            <p:ph idx="10" hasCustomPrompt="1"/>
          </p:nvPr>
        </p:nvSpPr>
        <p:spPr>
          <a:xfrm>
            <a:off x="0" y="4661941"/>
            <a:ext cx="10080000" cy="959370"/>
          </a:xfrm>
          <a:prstGeom prst="rect">
            <a:avLst/>
          </a:prstGeom>
          <a:solidFill>
            <a:schemeClr val="lt1">
              <a:alpha val="49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6000">
                <a:solidFill>
                  <a:srgbClr val="58595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54917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B0A5E-52FD-4705-9AE8-9DB2882DA68D}" type="datetimeFigureOut">
              <a:rPr lang="hu-HU" smtClean="0"/>
              <a:t>2019. 11. 13.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9244-7329-4B62-8721-02DE311B8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509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  <p:sldLayoutId id="2147483657" r:id="rId6"/>
    <p:sldLayoutId id="2147483660" r:id="rId7"/>
    <p:sldLayoutId id="2147483664" r:id="rId8"/>
    <p:sldLayoutId id="2147483661" r:id="rId9"/>
    <p:sldLayoutId id="2147483663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FAE856-28E1-473A-B951-B7B94383D2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incidence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RO-HU </a:t>
            </a:r>
            <a:r>
              <a:rPr lang="hu-HU" dirty="0" err="1"/>
              <a:t>programme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B53D9B0-21EA-46CC-B7E4-7CB50560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00" y="2647546"/>
            <a:ext cx="12192600" cy="126523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7th Meeting of the MONITORING COMMITTEE </a:t>
            </a:r>
          </a:p>
          <a:p>
            <a:r>
              <a:rPr lang="en-US" dirty="0"/>
              <a:t>- Interreg V-A Romania-Hungary </a:t>
            </a:r>
            <a:r>
              <a:rPr lang="en-US" dirty="0" err="1"/>
              <a:t>Programme</a:t>
            </a:r>
            <a:r>
              <a:rPr lang="en-US" dirty="0"/>
              <a:t> -</a:t>
            </a:r>
          </a:p>
          <a:p>
            <a:r>
              <a:rPr lang="en-US" dirty="0"/>
              <a:t>14 November 2019</a:t>
            </a:r>
            <a:r>
              <a:rPr lang="hu-HU" dirty="0"/>
              <a:t>, </a:t>
            </a:r>
            <a:r>
              <a:rPr lang="en-US" dirty="0"/>
              <a:t> </a:t>
            </a:r>
            <a:r>
              <a:rPr lang="en-US" dirty="0" err="1"/>
              <a:t>Nyíregyháza</a:t>
            </a:r>
            <a:r>
              <a:rPr lang="en-US" dirty="0"/>
              <a:t>, Hungary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44CCAB-79C3-4212-ADE3-54840A86B3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3394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?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4367808" y="1280863"/>
            <a:ext cx="2880320" cy="900100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>
                <a:solidFill>
                  <a:schemeClr val="bg1"/>
                </a:solidFill>
              </a:rPr>
              <a:t>Supported</a:t>
            </a:r>
            <a:r>
              <a:rPr lang="hu-HU" sz="2000" dirty="0">
                <a:solidFill>
                  <a:schemeClr val="bg1"/>
                </a:solidFill>
              </a:rPr>
              <a:t> project </a:t>
            </a:r>
            <a:r>
              <a:rPr lang="hu-HU" sz="2000" dirty="0" err="1">
                <a:solidFill>
                  <a:schemeClr val="bg1"/>
                </a:solidFill>
              </a:rPr>
              <a:t>activities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2279576" y="2865039"/>
            <a:ext cx="2376264" cy="68407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>
                <a:solidFill>
                  <a:schemeClr val="bg1"/>
                </a:solidFill>
              </a:rPr>
              <a:t>State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aid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7104112" y="2865039"/>
            <a:ext cx="2088232" cy="68407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Non </a:t>
            </a:r>
            <a:r>
              <a:rPr lang="hu-HU" sz="2000" dirty="0" err="1">
                <a:solidFill>
                  <a:schemeClr val="bg1"/>
                </a:solidFill>
              </a:rPr>
              <a:t>state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aid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1271464" y="4521223"/>
            <a:ext cx="1512168" cy="194421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General </a:t>
            </a:r>
            <a:r>
              <a:rPr lang="hu-HU" sz="2000" dirty="0" err="1">
                <a:solidFill>
                  <a:schemeClr val="bg1"/>
                </a:solidFill>
              </a:rPr>
              <a:t>block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exemption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2855640" y="4521223"/>
            <a:ext cx="1512168" cy="194421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>
                <a:solidFill>
                  <a:schemeClr val="bg1"/>
                </a:solidFill>
              </a:rPr>
              <a:t>Notified</a:t>
            </a:r>
            <a:r>
              <a:rPr lang="hu-HU" sz="2000" dirty="0">
                <a:solidFill>
                  <a:schemeClr val="bg1"/>
                </a:solidFill>
              </a:rPr>
              <a:t> and </a:t>
            </a:r>
            <a:r>
              <a:rPr lang="hu-HU" sz="2000" dirty="0" err="1">
                <a:solidFill>
                  <a:schemeClr val="bg1"/>
                </a:solidFill>
              </a:rPr>
              <a:t>approved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as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aid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scheme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439816" y="4521223"/>
            <a:ext cx="1512168" cy="194421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>
                <a:solidFill>
                  <a:schemeClr val="bg1"/>
                </a:solidFill>
              </a:rPr>
              <a:t>Notified</a:t>
            </a:r>
            <a:r>
              <a:rPr lang="hu-HU" sz="2000" dirty="0">
                <a:solidFill>
                  <a:schemeClr val="bg1"/>
                </a:solidFill>
              </a:rPr>
              <a:t> and </a:t>
            </a:r>
            <a:r>
              <a:rPr lang="hu-HU" sz="2000" dirty="0" err="1">
                <a:solidFill>
                  <a:schemeClr val="bg1"/>
                </a:solidFill>
              </a:rPr>
              <a:t>approved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as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individual</a:t>
            </a:r>
            <a:r>
              <a:rPr lang="hu-HU" sz="2000" dirty="0">
                <a:solidFill>
                  <a:schemeClr val="bg1"/>
                </a:solidFill>
              </a:rPr>
              <a:t> project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6816080" y="4521223"/>
            <a:ext cx="1575792" cy="194421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De </a:t>
            </a:r>
            <a:r>
              <a:rPr lang="hu-HU" sz="2000" dirty="0" err="1">
                <a:solidFill>
                  <a:schemeClr val="bg1"/>
                </a:solidFill>
              </a:rPr>
              <a:t>minimis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8480648" y="4521223"/>
            <a:ext cx="1575792" cy="194421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>
                <a:solidFill>
                  <a:schemeClr val="bg1"/>
                </a:solidFill>
              </a:rPr>
              <a:t>Non-state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aid</a:t>
            </a:r>
            <a:r>
              <a:rPr lang="hu-HU" sz="2000" dirty="0">
                <a:solidFill>
                  <a:schemeClr val="bg1"/>
                </a:solidFill>
              </a:rPr>
              <a:t> </a:t>
            </a:r>
            <a:r>
              <a:rPr lang="hu-HU" sz="2000" dirty="0" err="1">
                <a:solidFill>
                  <a:schemeClr val="bg1"/>
                </a:solidFill>
              </a:rPr>
              <a:t>projects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12" name="Jobbra nyíl 11"/>
          <p:cNvSpPr/>
          <p:nvPr/>
        </p:nvSpPr>
        <p:spPr>
          <a:xfrm rot="8027204">
            <a:off x="3327046" y="2091913"/>
            <a:ext cx="1008112" cy="720080"/>
          </a:xfrm>
          <a:prstGeom prst="rightArrow">
            <a:avLst/>
          </a:prstGeom>
          <a:solidFill>
            <a:schemeClr val="tx2">
              <a:alpha val="54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 err="1">
              <a:solidFill>
                <a:schemeClr val="bg1"/>
              </a:solidFill>
            </a:endParaRPr>
          </a:p>
        </p:txBody>
      </p:sp>
      <p:sp>
        <p:nvSpPr>
          <p:cNvPr id="13" name="Jobbra nyíl 12"/>
          <p:cNvSpPr/>
          <p:nvPr/>
        </p:nvSpPr>
        <p:spPr>
          <a:xfrm rot="8027204">
            <a:off x="1742869" y="3764179"/>
            <a:ext cx="1008112" cy="720080"/>
          </a:xfrm>
          <a:prstGeom prst="rightArrow">
            <a:avLst/>
          </a:prstGeom>
          <a:solidFill>
            <a:schemeClr val="tx2">
              <a:alpha val="54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 err="1">
              <a:solidFill>
                <a:schemeClr val="bg1"/>
              </a:solidFill>
            </a:endParaRPr>
          </a:p>
        </p:txBody>
      </p:sp>
      <p:sp>
        <p:nvSpPr>
          <p:cNvPr id="14" name="Jobbra nyíl 13"/>
          <p:cNvSpPr/>
          <p:nvPr/>
        </p:nvSpPr>
        <p:spPr>
          <a:xfrm rot="8027204">
            <a:off x="7136763" y="3764179"/>
            <a:ext cx="1008112" cy="720080"/>
          </a:xfrm>
          <a:prstGeom prst="rightArrow">
            <a:avLst/>
          </a:prstGeom>
          <a:solidFill>
            <a:schemeClr val="tx2">
              <a:alpha val="54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 err="1">
              <a:solidFill>
                <a:schemeClr val="bg1"/>
              </a:solidFill>
            </a:endParaRPr>
          </a:p>
        </p:txBody>
      </p:sp>
      <p:sp>
        <p:nvSpPr>
          <p:cNvPr id="15" name="Jobbra nyíl 14"/>
          <p:cNvSpPr/>
          <p:nvPr/>
        </p:nvSpPr>
        <p:spPr>
          <a:xfrm rot="2920617">
            <a:off x="7203276" y="2113169"/>
            <a:ext cx="1008112" cy="720080"/>
          </a:xfrm>
          <a:prstGeom prst="rightArrow">
            <a:avLst/>
          </a:prstGeom>
          <a:solidFill>
            <a:schemeClr val="tx2">
              <a:alpha val="54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 err="1">
              <a:solidFill>
                <a:schemeClr val="bg1"/>
              </a:solidFill>
            </a:endParaRPr>
          </a:p>
        </p:txBody>
      </p:sp>
      <p:sp>
        <p:nvSpPr>
          <p:cNvPr id="16" name="Jobbra nyíl 15"/>
          <p:cNvSpPr/>
          <p:nvPr/>
        </p:nvSpPr>
        <p:spPr>
          <a:xfrm rot="2920617">
            <a:off x="8445108" y="3760925"/>
            <a:ext cx="1008112" cy="720080"/>
          </a:xfrm>
          <a:prstGeom prst="rightArrow">
            <a:avLst/>
          </a:prstGeom>
          <a:solidFill>
            <a:schemeClr val="tx2">
              <a:alpha val="54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 err="1">
              <a:solidFill>
                <a:schemeClr val="bg1"/>
              </a:solidFill>
            </a:endParaRPr>
          </a:p>
        </p:txBody>
      </p:sp>
      <p:sp>
        <p:nvSpPr>
          <p:cNvPr id="17" name="Jobbra nyíl 16"/>
          <p:cNvSpPr/>
          <p:nvPr/>
        </p:nvSpPr>
        <p:spPr>
          <a:xfrm rot="2920617">
            <a:off x="4250948" y="3760925"/>
            <a:ext cx="1008112" cy="720080"/>
          </a:xfrm>
          <a:prstGeom prst="rightArrow">
            <a:avLst/>
          </a:prstGeom>
          <a:solidFill>
            <a:schemeClr val="tx2">
              <a:alpha val="54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 err="1">
              <a:solidFill>
                <a:schemeClr val="bg1"/>
              </a:solidFill>
            </a:endParaRPr>
          </a:p>
        </p:txBody>
      </p:sp>
      <p:sp>
        <p:nvSpPr>
          <p:cNvPr id="18" name="Jobbra nyíl 17"/>
          <p:cNvSpPr/>
          <p:nvPr/>
        </p:nvSpPr>
        <p:spPr>
          <a:xfrm rot="5400000">
            <a:off x="3125609" y="3729135"/>
            <a:ext cx="864096" cy="720080"/>
          </a:xfrm>
          <a:prstGeom prst="rightArrow">
            <a:avLst/>
          </a:prstGeom>
          <a:solidFill>
            <a:schemeClr val="tx2">
              <a:alpha val="54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4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Block</a:t>
            </a:r>
            <a:r>
              <a:rPr lang="hu-HU" dirty="0"/>
              <a:t> </a:t>
            </a:r>
            <a:r>
              <a:rPr lang="hu-HU" dirty="0" err="1"/>
              <a:t>exemption</a:t>
            </a:r>
            <a:r>
              <a:rPr lang="hu-HU" dirty="0"/>
              <a:t> </a:t>
            </a:r>
            <a:r>
              <a:rPr lang="hu-HU" dirty="0" err="1"/>
              <a:t>categories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General </a:t>
            </a:r>
            <a:r>
              <a:rPr lang="hu-HU" sz="2400" dirty="0" err="1"/>
              <a:t>block</a:t>
            </a:r>
            <a:r>
              <a:rPr lang="hu-HU" sz="2400" dirty="0"/>
              <a:t> </a:t>
            </a:r>
            <a:r>
              <a:rPr lang="hu-HU" sz="2400" dirty="0" err="1"/>
              <a:t>exemption</a:t>
            </a:r>
            <a:r>
              <a:rPr lang="hu-HU" sz="2400" dirty="0"/>
              <a:t> </a:t>
            </a:r>
            <a:r>
              <a:rPr lang="hu-HU" sz="2400" dirty="0" err="1"/>
              <a:t>regulation</a:t>
            </a:r>
            <a:r>
              <a:rPr lang="hu-HU" sz="2400" dirty="0"/>
              <a:t> (GBER) 651/2014</a:t>
            </a:r>
          </a:p>
          <a:p>
            <a:r>
              <a:rPr lang="en-US" sz="2400" dirty="0"/>
              <a:t>GBER</a:t>
            </a:r>
            <a:r>
              <a:rPr lang="hu-HU" sz="2400" dirty="0"/>
              <a:t> </a:t>
            </a:r>
            <a:r>
              <a:rPr lang="en-US" sz="2400" dirty="0"/>
              <a:t>covers a range of pre-approved types of State aid that do not require individual approval from the European Commission in advance of being granted</a:t>
            </a:r>
            <a:r>
              <a:rPr lang="hu-HU" sz="2400" dirty="0"/>
              <a:t>.</a:t>
            </a:r>
          </a:p>
          <a:p>
            <a:r>
              <a:rPr lang="hu-HU" sz="2400" dirty="0"/>
              <a:t>GBER </a:t>
            </a:r>
            <a:r>
              <a:rPr lang="en-US" sz="2400" dirty="0"/>
              <a:t>conditions include</a:t>
            </a:r>
            <a:r>
              <a:rPr lang="hu-HU" sz="2400" dirty="0"/>
              <a:t> a</a:t>
            </a:r>
            <a:r>
              <a:rPr lang="en-US" sz="2400" dirty="0" err="1"/>
              <a:t>dherence</a:t>
            </a:r>
            <a:r>
              <a:rPr lang="en-US" sz="2400" dirty="0"/>
              <a:t> to definitions, eligible costs, maximum aid amounts, maximum aid intensities and scope (i.e. sectors or areas that can or cannot be supported)</a:t>
            </a:r>
            <a:r>
              <a:rPr lang="hu-HU" sz="2400" dirty="0"/>
              <a:t>.</a:t>
            </a:r>
          </a:p>
          <a:p>
            <a:r>
              <a:rPr lang="hu-HU" sz="2400" dirty="0"/>
              <a:t>15 </a:t>
            </a:r>
            <a:r>
              <a:rPr lang="hu-HU" sz="2400" dirty="0" err="1"/>
              <a:t>sections</a:t>
            </a:r>
            <a:r>
              <a:rPr lang="hu-HU" sz="2400" dirty="0"/>
              <a:t> of </a:t>
            </a:r>
            <a:r>
              <a:rPr lang="hu-HU" sz="2400" dirty="0" err="1"/>
              <a:t>aid</a:t>
            </a:r>
            <a:r>
              <a:rPr lang="hu-HU" sz="2400" dirty="0"/>
              <a:t> </a:t>
            </a:r>
            <a:r>
              <a:rPr lang="hu-HU" sz="2400" dirty="0" err="1"/>
              <a:t>categories</a:t>
            </a:r>
            <a:r>
              <a:rPr lang="hu-HU" sz="2400" dirty="0"/>
              <a:t>, </a:t>
            </a:r>
            <a:r>
              <a:rPr lang="hu-HU" sz="2400" dirty="0" err="1"/>
              <a:t>some</a:t>
            </a:r>
            <a:r>
              <a:rPr lang="hu-HU" sz="2400" dirty="0"/>
              <a:t> of </a:t>
            </a:r>
            <a:r>
              <a:rPr lang="hu-HU" sz="2400" dirty="0" err="1"/>
              <a:t>them</a:t>
            </a:r>
            <a:r>
              <a:rPr lang="hu-HU" sz="2400" dirty="0"/>
              <a:t> </a:t>
            </a:r>
            <a:r>
              <a:rPr lang="hu-HU" sz="2400" dirty="0" err="1"/>
              <a:t>are</a:t>
            </a:r>
            <a:r>
              <a:rPr lang="hu-HU" sz="2400" dirty="0"/>
              <a:t> </a:t>
            </a:r>
            <a:r>
              <a:rPr lang="hu-HU" sz="2400" dirty="0" err="1"/>
              <a:t>applied</a:t>
            </a:r>
            <a:r>
              <a:rPr lang="hu-HU" sz="2400" dirty="0"/>
              <a:t> in </a:t>
            </a:r>
            <a:r>
              <a:rPr lang="hu-HU" sz="2400" dirty="0" err="1"/>
              <a:t>the</a:t>
            </a:r>
            <a:r>
              <a:rPr lang="hu-HU" sz="2400" dirty="0"/>
              <a:t> RO-HU </a:t>
            </a:r>
            <a:r>
              <a:rPr lang="hu-HU" sz="2400" dirty="0" err="1"/>
              <a:t>programme</a:t>
            </a:r>
            <a:r>
              <a:rPr lang="hu-HU" sz="2400" dirty="0"/>
              <a:t> (</a:t>
            </a:r>
            <a:r>
              <a:rPr lang="hu-HU" sz="2400" dirty="0" err="1"/>
              <a:t>e.g</a:t>
            </a:r>
            <a:r>
              <a:rPr lang="hu-HU" sz="2400" dirty="0"/>
              <a:t>. local </a:t>
            </a:r>
            <a:r>
              <a:rPr lang="hu-HU" sz="2400" dirty="0" err="1"/>
              <a:t>infrastructure</a:t>
            </a:r>
            <a:r>
              <a:rPr lang="hu-HU" sz="2400" dirty="0"/>
              <a:t>, </a:t>
            </a:r>
            <a:r>
              <a:rPr lang="hu-HU" sz="2400" dirty="0" err="1"/>
              <a:t>culture</a:t>
            </a:r>
            <a:r>
              <a:rPr lang="hu-HU" sz="2400" dirty="0"/>
              <a:t> and </a:t>
            </a:r>
            <a:r>
              <a:rPr lang="hu-HU" sz="2400" dirty="0" err="1"/>
              <a:t>heritage</a:t>
            </a:r>
            <a:r>
              <a:rPr lang="hu-HU" sz="2400" dirty="0"/>
              <a:t> </a:t>
            </a:r>
            <a:r>
              <a:rPr lang="hu-HU" sz="2400" dirty="0" err="1"/>
              <a:t>conservation</a:t>
            </a:r>
            <a:r>
              <a:rPr lang="hu-HU" sz="2400" dirty="0"/>
              <a:t>) – </a:t>
            </a:r>
            <a:r>
              <a:rPr lang="hu-HU" sz="2400" dirty="0" err="1"/>
              <a:t>well</a:t>
            </a:r>
            <a:r>
              <a:rPr lang="hu-HU" sz="2400" dirty="0"/>
              <a:t> </a:t>
            </a:r>
            <a:r>
              <a:rPr lang="hu-HU" sz="2400" dirty="0" err="1"/>
              <a:t>integrated</a:t>
            </a:r>
            <a:r>
              <a:rPr lang="hu-HU" sz="2400" dirty="0"/>
              <a:t> in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calls</a:t>
            </a:r>
            <a:r>
              <a:rPr lang="hu-HU" sz="2400" dirty="0"/>
              <a:t> and </a:t>
            </a:r>
            <a:r>
              <a:rPr lang="hu-HU" sz="2400" dirty="0" err="1"/>
              <a:t>guides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0653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 err="1"/>
              <a:t>Some</a:t>
            </a:r>
            <a:r>
              <a:rPr lang="hu-HU" sz="4800" dirty="0"/>
              <a:t> </a:t>
            </a:r>
            <a:r>
              <a:rPr lang="hu-HU" sz="4800" dirty="0" err="1"/>
              <a:t>typical</a:t>
            </a:r>
            <a:r>
              <a:rPr lang="hu-HU" sz="4800" dirty="0"/>
              <a:t> </a:t>
            </a:r>
            <a:r>
              <a:rPr lang="hu-HU" sz="4800" dirty="0" err="1"/>
              <a:t>misunderstandings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8438" y="1467293"/>
            <a:ext cx="9231312" cy="4795284"/>
          </a:xfrm>
        </p:spPr>
        <p:txBody>
          <a:bodyPr>
            <a:normAutofit fontScale="92500"/>
          </a:bodyPr>
          <a:lstStyle/>
          <a:p>
            <a:r>
              <a:rPr lang="hu-HU" sz="2000" dirty="0" err="1"/>
              <a:t>If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aid</a:t>
            </a:r>
            <a:r>
              <a:rPr lang="hu-HU" sz="2000" dirty="0"/>
              <a:t> is </a:t>
            </a:r>
            <a:r>
              <a:rPr lang="hu-HU" sz="2000" dirty="0" err="1"/>
              <a:t>granted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a </a:t>
            </a:r>
            <a:r>
              <a:rPr lang="hu-HU" sz="2000" dirty="0" err="1"/>
              <a:t>public</a:t>
            </a:r>
            <a:r>
              <a:rPr lang="hu-HU" sz="2000" dirty="0"/>
              <a:t> </a:t>
            </a:r>
            <a:r>
              <a:rPr lang="hu-HU" sz="2000" dirty="0" err="1"/>
              <a:t>authority</a:t>
            </a:r>
            <a:r>
              <a:rPr lang="hu-HU" sz="2000" dirty="0"/>
              <a:t> </a:t>
            </a:r>
            <a:r>
              <a:rPr lang="hu-HU" sz="2000" dirty="0" err="1"/>
              <a:t>or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an NGO, </a:t>
            </a:r>
            <a:r>
              <a:rPr lang="hu-HU" sz="2000" dirty="0" err="1"/>
              <a:t>it</a:t>
            </a:r>
            <a:r>
              <a:rPr lang="hu-HU" sz="2000" dirty="0"/>
              <a:t> is </a:t>
            </a:r>
            <a:r>
              <a:rPr lang="hu-HU" sz="2000" dirty="0" err="1"/>
              <a:t>not</a:t>
            </a:r>
            <a:r>
              <a:rPr lang="hu-HU" sz="2000" dirty="0"/>
              <a:t> </a:t>
            </a:r>
            <a:r>
              <a:rPr lang="hu-HU" sz="2000" dirty="0" err="1"/>
              <a:t>State</a:t>
            </a:r>
            <a:r>
              <a:rPr lang="hu-HU" sz="2000" dirty="0"/>
              <a:t> </a:t>
            </a:r>
            <a:r>
              <a:rPr lang="hu-HU" sz="2000" dirty="0" err="1"/>
              <a:t>aid</a:t>
            </a:r>
            <a:r>
              <a:rPr lang="hu-HU" sz="2000" dirty="0"/>
              <a:t>. </a:t>
            </a:r>
          </a:p>
          <a:p>
            <a:pPr lvl="1"/>
            <a:r>
              <a:rPr lang="hu-HU" sz="1800" b="1" dirty="0">
                <a:solidFill>
                  <a:srgbClr val="2DA3BB"/>
                </a:solidFill>
              </a:rPr>
              <a:t>FALSE. </a:t>
            </a:r>
            <a:r>
              <a:rPr lang="hu-HU" sz="1800" dirty="0" err="1"/>
              <a:t>Organisations</a:t>
            </a:r>
            <a:r>
              <a:rPr lang="hu-HU" sz="1800" dirty="0"/>
              <a:t> of </a:t>
            </a:r>
            <a:r>
              <a:rPr lang="hu-HU" sz="1800" dirty="0" err="1"/>
              <a:t>any</a:t>
            </a:r>
            <a:r>
              <a:rPr lang="hu-HU" sz="1800" dirty="0"/>
              <a:t> </a:t>
            </a:r>
            <a:r>
              <a:rPr lang="hu-HU" sz="1800" dirty="0" err="1"/>
              <a:t>legal</a:t>
            </a:r>
            <a:r>
              <a:rPr lang="hu-HU" sz="1800" dirty="0"/>
              <a:t> </a:t>
            </a:r>
            <a:r>
              <a:rPr lang="hu-HU" sz="1800" dirty="0" err="1"/>
              <a:t>form</a:t>
            </a:r>
            <a:r>
              <a:rPr lang="hu-HU" sz="1800" dirty="0"/>
              <a:t> </a:t>
            </a:r>
            <a:r>
              <a:rPr lang="hu-HU" sz="1800" dirty="0" err="1"/>
              <a:t>can</a:t>
            </a:r>
            <a:r>
              <a:rPr lang="hu-HU" sz="1800" dirty="0"/>
              <a:t> be </a:t>
            </a:r>
            <a:r>
              <a:rPr lang="hu-HU" sz="1800" dirty="0" err="1"/>
              <a:t>considered</a:t>
            </a:r>
            <a:r>
              <a:rPr lang="hu-HU" sz="1800" dirty="0"/>
              <a:t> </a:t>
            </a:r>
            <a:r>
              <a:rPr lang="hu-HU" sz="1800" dirty="0" err="1"/>
              <a:t>as</a:t>
            </a:r>
            <a:r>
              <a:rPr lang="hu-HU" sz="1800" dirty="0"/>
              <a:t> </a:t>
            </a:r>
            <a:r>
              <a:rPr lang="hu-HU" sz="1800" dirty="0" err="1"/>
              <a:t>undertaking</a:t>
            </a:r>
            <a:r>
              <a:rPr lang="hu-HU" sz="1800" dirty="0"/>
              <a:t> </a:t>
            </a: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dirty="0" err="1"/>
              <a:t>they</a:t>
            </a:r>
            <a:r>
              <a:rPr lang="hu-HU" sz="1800" dirty="0"/>
              <a:t> </a:t>
            </a:r>
            <a:r>
              <a:rPr lang="hu-HU" sz="1800" dirty="0" err="1"/>
              <a:t>exercise</a:t>
            </a:r>
            <a:r>
              <a:rPr lang="hu-HU" sz="1800" dirty="0"/>
              <a:t> </a:t>
            </a:r>
            <a:r>
              <a:rPr lang="hu-HU" sz="1800" dirty="0" err="1"/>
              <a:t>economic</a:t>
            </a:r>
            <a:r>
              <a:rPr lang="hu-HU" sz="1800" dirty="0"/>
              <a:t> </a:t>
            </a:r>
            <a:r>
              <a:rPr lang="hu-HU" sz="1800" dirty="0" err="1"/>
              <a:t>activities</a:t>
            </a:r>
            <a:r>
              <a:rPr lang="hu-HU" sz="1800" dirty="0"/>
              <a:t>. </a:t>
            </a:r>
          </a:p>
          <a:p>
            <a:r>
              <a:rPr lang="hu-HU" sz="2000" dirty="0"/>
              <a:t>EU </a:t>
            </a:r>
            <a:r>
              <a:rPr lang="hu-HU" sz="2000" dirty="0" err="1"/>
              <a:t>state</a:t>
            </a:r>
            <a:r>
              <a:rPr lang="hu-HU" sz="2000" dirty="0"/>
              <a:t> </a:t>
            </a:r>
            <a:r>
              <a:rPr lang="hu-HU" sz="2000" dirty="0" err="1"/>
              <a:t>aid</a:t>
            </a:r>
            <a:r>
              <a:rPr lang="hu-HU" sz="2000" dirty="0"/>
              <a:t> </a:t>
            </a:r>
            <a:r>
              <a:rPr lang="hu-HU" sz="2000" dirty="0" err="1"/>
              <a:t>rules</a:t>
            </a:r>
            <a:r>
              <a:rPr lang="hu-HU" sz="2000" dirty="0"/>
              <a:t> </a:t>
            </a:r>
            <a:r>
              <a:rPr lang="hu-HU" sz="2000" dirty="0" err="1"/>
              <a:t>only</a:t>
            </a:r>
            <a:r>
              <a:rPr lang="hu-HU" sz="2000" dirty="0"/>
              <a:t> </a:t>
            </a:r>
            <a:r>
              <a:rPr lang="hu-HU" sz="2000" dirty="0" err="1"/>
              <a:t>apply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EU</a:t>
            </a:r>
            <a:r>
              <a:rPr lang="hu-HU" sz="2000" dirty="0"/>
              <a:t> </a:t>
            </a:r>
            <a:r>
              <a:rPr lang="hu-HU" sz="2000" dirty="0" err="1"/>
              <a:t>money</a:t>
            </a:r>
            <a:r>
              <a:rPr lang="hu-HU" sz="2000" dirty="0"/>
              <a:t>. </a:t>
            </a:r>
          </a:p>
          <a:p>
            <a:pPr lvl="1"/>
            <a:r>
              <a:rPr lang="hu-HU" sz="1800" b="1" dirty="0">
                <a:solidFill>
                  <a:srgbClr val="2DA3BB"/>
                </a:solidFill>
              </a:rPr>
              <a:t>FALSE. </a:t>
            </a:r>
            <a:r>
              <a:rPr lang="hu-HU" sz="1800" dirty="0" err="1"/>
              <a:t>Aid</a:t>
            </a:r>
            <a:r>
              <a:rPr lang="hu-HU" sz="1800" dirty="0"/>
              <a:t> </a:t>
            </a:r>
            <a:r>
              <a:rPr lang="hu-HU" sz="1800" dirty="0" err="1"/>
              <a:t>from</a:t>
            </a:r>
            <a:r>
              <a:rPr lang="hu-HU" sz="1800" dirty="0"/>
              <a:t> </a:t>
            </a:r>
            <a:r>
              <a:rPr lang="hu-HU" sz="1800" dirty="0" err="1"/>
              <a:t>any</a:t>
            </a:r>
            <a:r>
              <a:rPr lang="hu-HU" sz="1800" dirty="0"/>
              <a:t> </a:t>
            </a:r>
            <a:r>
              <a:rPr lang="hu-HU" sz="1800" dirty="0" err="1"/>
              <a:t>kind</a:t>
            </a:r>
            <a:r>
              <a:rPr lang="hu-HU" sz="1800" dirty="0"/>
              <a:t> of </a:t>
            </a:r>
            <a:r>
              <a:rPr lang="hu-HU" sz="1800" dirty="0" err="1"/>
              <a:t>state</a:t>
            </a:r>
            <a:r>
              <a:rPr lang="hu-HU" sz="1800" dirty="0"/>
              <a:t> </a:t>
            </a:r>
            <a:r>
              <a:rPr lang="hu-HU" sz="1800" dirty="0" err="1"/>
              <a:t>resources</a:t>
            </a:r>
            <a:r>
              <a:rPr lang="hu-HU" sz="1800" dirty="0"/>
              <a:t> </a:t>
            </a:r>
            <a:r>
              <a:rPr lang="hu-HU" sz="1800" dirty="0" err="1"/>
              <a:t>may</a:t>
            </a:r>
            <a:r>
              <a:rPr lang="hu-HU" sz="1800" dirty="0"/>
              <a:t> be </a:t>
            </a:r>
            <a:r>
              <a:rPr lang="hu-HU" sz="1800" dirty="0" err="1"/>
              <a:t>considered</a:t>
            </a:r>
            <a:r>
              <a:rPr lang="hu-HU" sz="1800" dirty="0"/>
              <a:t> </a:t>
            </a:r>
            <a:r>
              <a:rPr lang="hu-HU" sz="1800" dirty="0" err="1"/>
              <a:t>as</a:t>
            </a:r>
            <a:r>
              <a:rPr lang="hu-HU" sz="1800" dirty="0"/>
              <a:t> </a:t>
            </a:r>
            <a:r>
              <a:rPr lang="hu-HU" sz="1800" dirty="0" err="1"/>
              <a:t>state</a:t>
            </a:r>
            <a:r>
              <a:rPr lang="hu-HU" sz="1800" dirty="0"/>
              <a:t> </a:t>
            </a:r>
            <a:r>
              <a:rPr lang="hu-HU" sz="1800" dirty="0" err="1"/>
              <a:t>aid</a:t>
            </a:r>
            <a:r>
              <a:rPr lang="hu-HU" sz="1800" dirty="0"/>
              <a:t>. </a:t>
            </a:r>
          </a:p>
          <a:p>
            <a:r>
              <a:rPr lang="hu-HU" sz="2000" dirty="0" err="1"/>
              <a:t>If</a:t>
            </a:r>
            <a:r>
              <a:rPr lang="hu-HU" sz="2000" dirty="0"/>
              <a:t> an </a:t>
            </a:r>
            <a:r>
              <a:rPr lang="hu-HU" sz="2000" dirty="0" err="1"/>
              <a:t>activity</a:t>
            </a:r>
            <a:r>
              <a:rPr lang="hu-HU" sz="2000" dirty="0"/>
              <a:t> </a:t>
            </a:r>
            <a:r>
              <a:rPr lang="hu-HU" sz="2000" dirty="0" err="1"/>
              <a:t>falls</a:t>
            </a:r>
            <a:r>
              <a:rPr lang="hu-HU" sz="2000" dirty="0"/>
              <a:t> </a:t>
            </a:r>
            <a:r>
              <a:rPr lang="hu-HU" sz="2000" dirty="0" err="1"/>
              <a:t>under</a:t>
            </a:r>
            <a:r>
              <a:rPr lang="hu-HU" sz="2000" dirty="0"/>
              <a:t> </a:t>
            </a:r>
            <a:r>
              <a:rPr lang="hu-HU" sz="2000" dirty="0" err="1"/>
              <a:t>state</a:t>
            </a:r>
            <a:r>
              <a:rPr lang="hu-HU" sz="2000" dirty="0"/>
              <a:t> </a:t>
            </a:r>
            <a:r>
              <a:rPr lang="hu-HU" sz="2000" dirty="0" err="1"/>
              <a:t>aid</a:t>
            </a:r>
            <a:r>
              <a:rPr lang="hu-HU" sz="2000" dirty="0"/>
              <a:t> </a:t>
            </a:r>
            <a:r>
              <a:rPr lang="hu-HU" sz="2000" dirty="0" err="1"/>
              <a:t>rules</a:t>
            </a:r>
            <a:r>
              <a:rPr lang="hu-HU" sz="2000" dirty="0"/>
              <a:t>, </a:t>
            </a:r>
            <a:r>
              <a:rPr lang="hu-HU" sz="2000" dirty="0" err="1"/>
              <a:t>it</a:t>
            </a:r>
            <a:r>
              <a:rPr lang="hu-HU" sz="2000" dirty="0"/>
              <a:t> is </a:t>
            </a:r>
            <a:r>
              <a:rPr lang="hu-HU" sz="2000" dirty="0" err="1"/>
              <a:t>completely</a:t>
            </a:r>
            <a:r>
              <a:rPr lang="hu-HU" sz="2000" dirty="0"/>
              <a:t> </a:t>
            </a:r>
            <a:r>
              <a:rPr lang="hu-HU" sz="2000" dirty="0" err="1"/>
              <a:t>forbidden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include</a:t>
            </a:r>
            <a:r>
              <a:rPr lang="hu-HU" sz="2000" dirty="0"/>
              <a:t> </a:t>
            </a:r>
            <a:r>
              <a:rPr lang="hu-HU" sz="2000" dirty="0" err="1"/>
              <a:t>into</a:t>
            </a:r>
            <a:r>
              <a:rPr lang="hu-HU" sz="2000" dirty="0"/>
              <a:t> EU </a:t>
            </a:r>
            <a:r>
              <a:rPr lang="hu-HU" sz="2000" dirty="0" err="1"/>
              <a:t>supported</a:t>
            </a:r>
            <a:r>
              <a:rPr lang="hu-HU" sz="2000" dirty="0"/>
              <a:t> </a:t>
            </a:r>
            <a:r>
              <a:rPr lang="hu-HU" sz="2000" dirty="0" err="1"/>
              <a:t>programmes</a:t>
            </a:r>
            <a:r>
              <a:rPr lang="hu-HU" sz="2000" dirty="0"/>
              <a:t>/</a:t>
            </a:r>
            <a:r>
              <a:rPr lang="hu-HU" sz="2000" dirty="0" err="1"/>
              <a:t>projects</a:t>
            </a:r>
            <a:r>
              <a:rPr lang="hu-HU" sz="2000" dirty="0"/>
              <a:t>. </a:t>
            </a:r>
          </a:p>
          <a:p>
            <a:pPr lvl="1"/>
            <a:r>
              <a:rPr lang="hu-HU" sz="1800" b="1" dirty="0">
                <a:solidFill>
                  <a:srgbClr val="2DA3BB"/>
                </a:solidFill>
              </a:rPr>
              <a:t>FALSE. </a:t>
            </a:r>
            <a:r>
              <a:rPr lang="hu-HU" sz="1800" dirty="0" err="1"/>
              <a:t>State</a:t>
            </a:r>
            <a:r>
              <a:rPr lang="hu-HU" sz="1800" dirty="0"/>
              <a:t> </a:t>
            </a:r>
            <a:r>
              <a:rPr lang="hu-HU" sz="1800" dirty="0" err="1"/>
              <a:t>aid</a:t>
            </a:r>
            <a:r>
              <a:rPr lang="hu-HU" sz="1800" dirty="0"/>
              <a:t> </a:t>
            </a:r>
            <a:r>
              <a:rPr lang="hu-HU" sz="1800" dirty="0" err="1"/>
              <a:t>can</a:t>
            </a:r>
            <a:r>
              <a:rPr lang="hu-HU" sz="1800" dirty="0"/>
              <a:t> be </a:t>
            </a:r>
            <a:r>
              <a:rPr lang="hu-HU" sz="1800" dirty="0" err="1"/>
              <a:t>granted</a:t>
            </a:r>
            <a:r>
              <a:rPr lang="hu-HU" sz="1800" dirty="0"/>
              <a:t> </a:t>
            </a:r>
            <a:r>
              <a:rPr lang="hu-HU" sz="1800" dirty="0" err="1"/>
              <a:t>legally</a:t>
            </a:r>
            <a:r>
              <a:rPr lang="hu-HU" sz="1800" dirty="0"/>
              <a:t>, </a:t>
            </a:r>
            <a:r>
              <a:rPr lang="hu-HU" sz="1800" dirty="0" err="1"/>
              <a:t>using</a:t>
            </a:r>
            <a:r>
              <a:rPr lang="hu-HU" sz="1800" dirty="0"/>
              <a:t> </a:t>
            </a:r>
            <a:r>
              <a:rPr lang="hu-HU" sz="1800" dirty="0" err="1"/>
              <a:t>the</a:t>
            </a:r>
            <a:r>
              <a:rPr lang="hu-HU" sz="1800" dirty="0"/>
              <a:t> </a:t>
            </a:r>
            <a:r>
              <a:rPr lang="hu-HU" sz="1800" dirty="0" err="1"/>
              <a:t>block</a:t>
            </a:r>
            <a:r>
              <a:rPr lang="hu-HU" sz="1800" dirty="0"/>
              <a:t> </a:t>
            </a:r>
            <a:r>
              <a:rPr lang="hu-HU" sz="1800" dirty="0" err="1"/>
              <a:t>exemptions</a:t>
            </a:r>
            <a:r>
              <a:rPr lang="hu-HU" sz="1800" dirty="0"/>
              <a:t> </a:t>
            </a:r>
            <a:r>
              <a:rPr lang="hu-HU" sz="1800" dirty="0" err="1"/>
              <a:t>or</a:t>
            </a:r>
            <a:r>
              <a:rPr lang="hu-HU" sz="1800" dirty="0"/>
              <a:t> prior </a:t>
            </a:r>
            <a:r>
              <a:rPr lang="hu-HU" sz="1800" dirty="0" err="1"/>
              <a:t>approval</a:t>
            </a:r>
            <a:r>
              <a:rPr lang="hu-HU" sz="1800" dirty="0"/>
              <a:t> </a:t>
            </a:r>
            <a:r>
              <a:rPr lang="hu-HU" sz="1800" dirty="0" err="1"/>
              <a:t>by</a:t>
            </a:r>
            <a:r>
              <a:rPr lang="hu-HU" sz="1800" dirty="0"/>
              <a:t> </a:t>
            </a:r>
            <a:r>
              <a:rPr lang="hu-HU" sz="1800" dirty="0" err="1"/>
              <a:t>the</a:t>
            </a:r>
            <a:r>
              <a:rPr lang="hu-HU" sz="1800" dirty="0"/>
              <a:t> </a:t>
            </a:r>
            <a:r>
              <a:rPr lang="hu-HU" sz="1800" dirty="0" err="1"/>
              <a:t>Commission</a:t>
            </a:r>
            <a:r>
              <a:rPr lang="hu-HU" sz="1800" dirty="0"/>
              <a:t>. </a:t>
            </a:r>
          </a:p>
          <a:p>
            <a:r>
              <a:rPr lang="hu-HU" sz="2000" dirty="0" err="1"/>
              <a:t>If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Managing</a:t>
            </a:r>
            <a:r>
              <a:rPr lang="hu-HU" sz="2000" dirty="0"/>
              <a:t> </a:t>
            </a:r>
            <a:r>
              <a:rPr lang="hu-HU" sz="2000" dirty="0" err="1"/>
              <a:t>Authority</a:t>
            </a:r>
            <a:r>
              <a:rPr lang="hu-HU" sz="2000" dirty="0"/>
              <a:t> </a:t>
            </a:r>
            <a:r>
              <a:rPr lang="hu-HU" sz="2000" dirty="0" err="1"/>
              <a:t>grants</a:t>
            </a:r>
            <a:r>
              <a:rPr lang="hu-HU" sz="2000" dirty="0"/>
              <a:t> </a:t>
            </a:r>
            <a:r>
              <a:rPr lang="hu-HU" sz="2000" dirty="0" err="1"/>
              <a:t>state</a:t>
            </a:r>
            <a:r>
              <a:rPr lang="hu-HU" sz="2000" dirty="0"/>
              <a:t> </a:t>
            </a:r>
            <a:r>
              <a:rPr lang="hu-HU" sz="2000" dirty="0" err="1"/>
              <a:t>aid</a:t>
            </a:r>
            <a:r>
              <a:rPr lang="hu-HU" sz="2000" dirty="0"/>
              <a:t> </a:t>
            </a:r>
            <a:r>
              <a:rPr lang="hu-HU" sz="2000" dirty="0" err="1"/>
              <a:t>illegally</a:t>
            </a:r>
            <a:r>
              <a:rPr lang="hu-HU" sz="2000" dirty="0"/>
              <a:t>, </a:t>
            </a:r>
            <a:r>
              <a:rPr lang="hu-HU" sz="2000" dirty="0" err="1"/>
              <a:t>it</a:t>
            </a:r>
            <a:r>
              <a:rPr lang="hu-HU" sz="2000" dirty="0"/>
              <a:t> is </a:t>
            </a:r>
            <a:r>
              <a:rPr lang="hu-HU" sz="2000" dirty="0" err="1"/>
              <a:t>the</a:t>
            </a:r>
            <a:r>
              <a:rPr lang="hu-HU" sz="2000" dirty="0"/>
              <a:t> MA’s </a:t>
            </a:r>
            <a:r>
              <a:rPr lang="hu-HU" sz="2000" dirty="0" err="1"/>
              <a:t>responsibility</a:t>
            </a:r>
            <a:r>
              <a:rPr lang="hu-HU" sz="2000" dirty="0"/>
              <a:t>. </a:t>
            </a:r>
          </a:p>
          <a:p>
            <a:pPr lvl="1"/>
            <a:r>
              <a:rPr lang="hu-HU" sz="1800" dirty="0"/>
              <a:t>Of </a:t>
            </a:r>
            <a:r>
              <a:rPr lang="hu-HU" sz="1800" dirty="0" err="1"/>
              <a:t>course</a:t>
            </a:r>
            <a:r>
              <a:rPr lang="hu-HU" sz="1800" dirty="0"/>
              <a:t> </a:t>
            </a:r>
            <a:r>
              <a:rPr lang="hu-HU" sz="1800" dirty="0" err="1"/>
              <a:t>there</a:t>
            </a:r>
            <a:r>
              <a:rPr lang="hu-HU" sz="1800" dirty="0"/>
              <a:t> is a </a:t>
            </a:r>
            <a:r>
              <a:rPr lang="hu-HU" sz="1800" dirty="0" err="1"/>
              <a:t>certain</a:t>
            </a:r>
            <a:r>
              <a:rPr lang="hu-HU" sz="1800" dirty="0"/>
              <a:t> </a:t>
            </a:r>
            <a:r>
              <a:rPr lang="hu-HU" sz="1800" dirty="0" err="1"/>
              <a:t>responsibility</a:t>
            </a:r>
            <a:r>
              <a:rPr lang="hu-HU" sz="1800" dirty="0"/>
              <a:t> of </a:t>
            </a:r>
            <a:r>
              <a:rPr lang="hu-HU" sz="1800" dirty="0" err="1"/>
              <a:t>the</a:t>
            </a:r>
            <a:r>
              <a:rPr lang="hu-HU" sz="1800" dirty="0"/>
              <a:t> MA. </a:t>
            </a:r>
            <a:r>
              <a:rPr lang="hu-HU" sz="1800" dirty="0" err="1"/>
              <a:t>But</a:t>
            </a:r>
            <a:r>
              <a:rPr lang="hu-HU" sz="1800" dirty="0"/>
              <a:t> </a:t>
            </a:r>
            <a:r>
              <a:rPr lang="hu-HU" sz="1800" dirty="0" err="1"/>
              <a:t>it</a:t>
            </a:r>
            <a:r>
              <a:rPr lang="hu-HU" sz="1800" dirty="0"/>
              <a:t> is </a:t>
            </a:r>
            <a:r>
              <a:rPr lang="hu-HU" sz="1800" dirty="0" err="1"/>
              <a:t>always</a:t>
            </a:r>
            <a:r>
              <a:rPr lang="hu-HU" sz="1800" dirty="0"/>
              <a:t> </a:t>
            </a:r>
            <a:r>
              <a:rPr lang="hu-HU" sz="1800" dirty="0" err="1"/>
              <a:t>the</a:t>
            </a:r>
            <a:r>
              <a:rPr lang="hu-HU" sz="1800" dirty="0"/>
              <a:t> </a:t>
            </a:r>
            <a:r>
              <a:rPr lang="hu-HU" sz="1800" dirty="0" err="1"/>
              <a:t>aid</a:t>
            </a:r>
            <a:r>
              <a:rPr lang="hu-HU" sz="1800" dirty="0"/>
              <a:t> </a:t>
            </a:r>
            <a:r>
              <a:rPr lang="hu-HU" sz="1800" dirty="0" err="1"/>
              <a:t>beneficiary</a:t>
            </a:r>
            <a:r>
              <a:rPr lang="hu-HU" sz="1800" dirty="0"/>
              <a:t> </a:t>
            </a:r>
            <a:r>
              <a:rPr lang="hu-HU" sz="1800" dirty="0" err="1"/>
              <a:t>who</a:t>
            </a:r>
            <a:r>
              <a:rPr lang="hu-HU" sz="1800" dirty="0"/>
              <a:t> must </a:t>
            </a:r>
            <a:r>
              <a:rPr lang="hu-HU" sz="1800" dirty="0" err="1"/>
              <a:t>pay</a:t>
            </a:r>
            <a:r>
              <a:rPr lang="hu-HU" sz="1800" dirty="0"/>
              <a:t> back </a:t>
            </a:r>
            <a:r>
              <a:rPr lang="hu-HU" sz="1800" dirty="0" err="1"/>
              <a:t>the</a:t>
            </a:r>
            <a:r>
              <a:rPr lang="hu-HU" sz="1800" dirty="0"/>
              <a:t> </a:t>
            </a:r>
            <a:r>
              <a:rPr lang="hu-HU" sz="1800" dirty="0" err="1"/>
              <a:t>undue</a:t>
            </a:r>
            <a:r>
              <a:rPr lang="hu-HU" sz="1800" dirty="0"/>
              <a:t> sums. </a:t>
            </a:r>
          </a:p>
          <a:p>
            <a:r>
              <a:rPr lang="hu-HU" sz="2000" dirty="0" err="1"/>
              <a:t>State</a:t>
            </a:r>
            <a:r>
              <a:rPr lang="hu-HU" sz="2000" dirty="0"/>
              <a:t> </a:t>
            </a:r>
            <a:r>
              <a:rPr lang="hu-HU" sz="2000" dirty="0" err="1"/>
              <a:t>aid</a:t>
            </a:r>
            <a:r>
              <a:rPr lang="hu-HU" sz="2000" dirty="0"/>
              <a:t> </a:t>
            </a:r>
            <a:r>
              <a:rPr lang="hu-HU" sz="2000" dirty="0" err="1"/>
              <a:t>always</a:t>
            </a:r>
            <a:r>
              <a:rPr lang="hu-HU" sz="2000" dirty="0"/>
              <a:t> </a:t>
            </a:r>
            <a:r>
              <a:rPr lang="hu-HU" sz="2000" dirty="0" err="1"/>
              <a:t>occur</a:t>
            </a:r>
            <a:r>
              <a:rPr lang="hu-HU" sz="2000" dirty="0"/>
              <a:t> </a:t>
            </a:r>
            <a:r>
              <a:rPr lang="hu-HU" sz="2000" dirty="0" err="1"/>
              <a:t>as</a:t>
            </a:r>
            <a:r>
              <a:rPr lang="hu-HU" sz="2000" dirty="0"/>
              <a:t> an </a:t>
            </a:r>
            <a:r>
              <a:rPr lang="hu-HU" sz="2000" dirty="0" err="1"/>
              <a:t>effective</a:t>
            </a:r>
            <a:r>
              <a:rPr lang="hu-HU" sz="2000" dirty="0"/>
              <a:t> </a:t>
            </a:r>
            <a:r>
              <a:rPr lang="hu-HU" sz="2000" dirty="0" err="1"/>
              <a:t>financial</a:t>
            </a:r>
            <a:r>
              <a:rPr lang="hu-HU" sz="2000" dirty="0"/>
              <a:t> </a:t>
            </a:r>
            <a:r>
              <a:rPr lang="hu-HU" sz="2000" dirty="0" err="1"/>
              <a:t>transfer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recipient</a:t>
            </a:r>
            <a:r>
              <a:rPr lang="hu-HU" sz="2000" dirty="0"/>
              <a:t>. </a:t>
            </a:r>
          </a:p>
          <a:p>
            <a:pPr lvl="1"/>
            <a:r>
              <a:rPr lang="hu-HU" sz="1800" b="1" dirty="0">
                <a:solidFill>
                  <a:srgbClr val="2DA3BB"/>
                </a:solidFill>
              </a:rPr>
              <a:t>FALSE. </a:t>
            </a:r>
            <a:r>
              <a:rPr lang="hu-HU" sz="1800" dirty="0" err="1"/>
              <a:t>Any</a:t>
            </a:r>
            <a:r>
              <a:rPr lang="hu-HU" sz="1800" dirty="0"/>
              <a:t> </a:t>
            </a:r>
            <a:r>
              <a:rPr lang="hu-HU" sz="1800" dirty="0" err="1"/>
              <a:t>kind</a:t>
            </a:r>
            <a:r>
              <a:rPr lang="hu-HU" sz="1800" dirty="0"/>
              <a:t> of </a:t>
            </a:r>
            <a:r>
              <a:rPr lang="hu-HU" sz="1800" dirty="0" err="1"/>
              <a:t>economic</a:t>
            </a:r>
            <a:r>
              <a:rPr lang="hu-HU" sz="1800" dirty="0"/>
              <a:t> </a:t>
            </a:r>
            <a:r>
              <a:rPr lang="hu-HU" sz="1800" dirty="0" err="1"/>
              <a:t>advantage</a:t>
            </a:r>
            <a:r>
              <a:rPr lang="hu-HU" sz="1800" dirty="0"/>
              <a:t> </a:t>
            </a:r>
            <a:r>
              <a:rPr lang="hu-HU" sz="1800" dirty="0" err="1"/>
              <a:t>can</a:t>
            </a:r>
            <a:r>
              <a:rPr lang="hu-HU" sz="1800" dirty="0"/>
              <a:t> be </a:t>
            </a:r>
            <a:r>
              <a:rPr lang="hu-HU" sz="1800" dirty="0" err="1"/>
              <a:t>state</a:t>
            </a:r>
            <a:r>
              <a:rPr lang="hu-HU" sz="1800" dirty="0"/>
              <a:t> </a:t>
            </a:r>
            <a:r>
              <a:rPr lang="hu-HU" sz="1800" dirty="0" err="1"/>
              <a:t>aid</a:t>
            </a:r>
            <a:r>
              <a:rPr lang="hu-HU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9443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800" dirty="0" err="1"/>
              <a:t>Some</a:t>
            </a:r>
            <a:r>
              <a:rPr lang="hu-HU" sz="4800" dirty="0"/>
              <a:t> </a:t>
            </a:r>
            <a:r>
              <a:rPr lang="hu-HU" sz="4800" dirty="0" err="1"/>
              <a:t>typical</a:t>
            </a:r>
            <a:r>
              <a:rPr lang="hu-HU" sz="4800" dirty="0"/>
              <a:t> </a:t>
            </a:r>
            <a:r>
              <a:rPr lang="hu-HU" sz="4800" dirty="0" err="1"/>
              <a:t>misunderstandings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472" y="1509823"/>
            <a:ext cx="9577064" cy="4827182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hu-HU" dirty="0" err="1"/>
              <a:t>One</a:t>
            </a:r>
            <a:r>
              <a:rPr lang="hu-HU" dirty="0"/>
              <a:t> project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fall</a:t>
            </a:r>
            <a:r>
              <a:rPr lang="hu-HU" dirty="0"/>
              <a:t> </a:t>
            </a:r>
            <a:r>
              <a:rPr lang="hu-HU" dirty="0" err="1"/>
              <a:t>into</a:t>
            </a:r>
            <a:r>
              <a:rPr lang="hu-HU" dirty="0"/>
              <a:t> </a:t>
            </a:r>
            <a:r>
              <a:rPr lang="hu-HU" dirty="0" err="1"/>
              <a:t>one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category</a:t>
            </a:r>
            <a:r>
              <a:rPr lang="hu-HU" dirty="0"/>
              <a:t>. </a:t>
            </a:r>
          </a:p>
          <a:p>
            <a:pPr lvl="1">
              <a:spcBef>
                <a:spcPts val="0"/>
              </a:spcBef>
            </a:pPr>
            <a:r>
              <a:rPr lang="hu-HU" b="1" dirty="0">
                <a:solidFill>
                  <a:srgbClr val="2DA3BB"/>
                </a:solidFill>
              </a:rPr>
              <a:t>FALSE.</a:t>
            </a:r>
            <a:r>
              <a:rPr lang="hu-HU" dirty="0"/>
              <a:t> The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activities</a:t>
            </a:r>
            <a:r>
              <a:rPr lang="hu-HU" dirty="0"/>
              <a:t> of a project </a:t>
            </a:r>
            <a:r>
              <a:rPr lang="hu-HU" dirty="0" err="1"/>
              <a:t>may</a:t>
            </a:r>
            <a:r>
              <a:rPr lang="hu-HU" dirty="0"/>
              <a:t> be </a:t>
            </a:r>
            <a:r>
              <a:rPr lang="hu-HU" dirty="0" err="1"/>
              <a:t>considered</a:t>
            </a:r>
            <a:r>
              <a:rPr lang="hu-HU" dirty="0"/>
              <a:t> </a:t>
            </a:r>
            <a:r>
              <a:rPr lang="hu-HU" dirty="0" err="1"/>
              <a:t>differently</a:t>
            </a:r>
            <a:r>
              <a:rPr lang="hu-HU" dirty="0"/>
              <a:t>: </a:t>
            </a:r>
            <a:r>
              <a:rPr lang="hu-HU" dirty="0" err="1"/>
              <a:t>some</a:t>
            </a:r>
            <a:r>
              <a:rPr lang="hu-HU" dirty="0"/>
              <a:t> part </a:t>
            </a:r>
            <a:r>
              <a:rPr lang="hu-HU" dirty="0" err="1"/>
              <a:t>might</a:t>
            </a:r>
            <a:r>
              <a:rPr lang="hu-HU" dirty="0"/>
              <a:t> be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while</a:t>
            </a:r>
            <a:r>
              <a:rPr lang="hu-HU" dirty="0"/>
              <a:t> </a:t>
            </a:r>
            <a:r>
              <a:rPr lang="hu-HU" dirty="0" err="1"/>
              <a:t>others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; </a:t>
            </a:r>
            <a:r>
              <a:rPr lang="hu-HU" dirty="0" err="1"/>
              <a:t>also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parts</a:t>
            </a:r>
            <a:r>
              <a:rPr lang="hu-HU" dirty="0"/>
              <a:t> </a:t>
            </a:r>
            <a:r>
              <a:rPr lang="hu-HU" dirty="0" err="1"/>
              <a:t>may</a:t>
            </a:r>
            <a:r>
              <a:rPr lang="hu-HU" dirty="0"/>
              <a:t> </a:t>
            </a:r>
            <a:r>
              <a:rPr lang="hu-HU" dirty="0" err="1"/>
              <a:t>be</a:t>
            </a:r>
            <a:r>
              <a:rPr lang="hu-HU" dirty="0"/>
              <a:t> </a:t>
            </a:r>
            <a:r>
              <a:rPr lang="hu-HU" dirty="0" err="1"/>
              <a:t>compatible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block</a:t>
            </a:r>
            <a:r>
              <a:rPr lang="hu-HU" dirty="0"/>
              <a:t> </a:t>
            </a:r>
            <a:r>
              <a:rPr lang="hu-HU" dirty="0" err="1"/>
              <a:t>exemptions</a:t>
            </a:r>
            <a:r>
              <a:rPr lang="hu-HU" dirty="0"/>
              <a:t> </a:t>
            </a:r>
            <a:r>
              <a:rPr lang="hu-HU" dirty="0" err="1"/>
              <a:t>categories</a:t>
            </a:r>
            <a:r>
              <a:rPr lang="hu-HU" dirty="0"/>
              <a:t>,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might</a:t>
            </a:r>
            <a:r>
              <a:rPr lang="hu-HU" dirty="0"/>
              <a:t> </a:t>
            </a:r>
            <a:r>
              <a:rPr lang="hu-HU" dirty="0" err="1"/>
              <a:t>be</a:t>
            </a:r>
            <a:r>
              <a:rPr lang="hu-HU" dirty="0"/>
              <a:t> </a:t>
            </a:r>
            <a:r>
              <a:rPr lang="hu-HU" dirty="0" err="1"/>
              <a:t>combined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a project, </a:t>
            </a:r>
            <a:r>
              <a:rPr lang="en-US" dirty="0"/>
              <a:t>as long as they concern separate identifiable eligible costs</a:t>
            </a:r>
            <a:r>
              <a:rPr lang="hu-HU" dirty="0"/>
              <a:t>.</a:t>
            </a:r>
          </a:p>
          <a:p>
            <a:pPr>
              <a:spcBef>
                <a:spcPts val="0"/>
              </a:spcBef>
            </a:pPr>
            <a:r>
              <a:rPr lang="hu-HU" dirty="0" err="1"/>
              <a:t>If</a:t>
            </a:r>
            <a:r>
              <a:rPr lang="hu-HU" dirty="0"/>
              <a:t> a project </a:t>
            </a:r>
            <a:r>
              <a:rPr lang="hu-HU" dirty="0" err="1"/>
              <a:t>generates</a:t>
            </a:r>
            <a:r>
              <a:rPr lang="hu-HU" dirty="0"/>
              <a:t> </a:t>
            </a:r>
            <a:r>
              <a:rPr lang="hu-HU" dirty="0" err="1"/>
              <a:t>revenue</a:t>
            </a:r>
            <a:r>
              <a:rPr lang="hu-HU" dirty="0"/>
              <a:t>, </a:t>
            </a:r>
            <a:r>
              <a:rPr lang="hu-HU" dirty="0" err="1"/>
              <a:t>it</a:t>
            </a:r>
            <a:r>
              <a:rPr lang="hu-HU" dirty="0"/>
              <a:t> is a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project. </a:t>
            </a:r>
          </a:p>
          <a:p>
            <a:pPr lvl="1">
              <a:spcBef>
                <a:spcPts val="0"/>
              </a:spcBef>
            </a:pPr>
            <a:r>
              <a:rPr lang="hu-HU" b="1" dirty="0">
                <a:solidFill>
                  <a:srgbClr val="2DA3BB"/>
                </a:solidFill>
              </a:rPr>
              <a:t>FALSE. </a:t>
            </a:r>
            <a:r>
              <a:rPr lang="hu-HU" dirty="0" err="1"/>
              <a:t>Revenue</a:t>
            </a:r>
            <a:r>
              <a:rPr lang="hu-HU" dirty="0"/>
              <a:t> </a:t>
            </a:r>
            <a:r>
              <a:rPr lang="hu-HU" dirty="0" err="1"/>
              <a:t>generation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itself</a:t>
            </a:r>
            <a:r>
              <a:rPr lang="hu-HU" dirty="0"/>
              <a:t> </a:t>
            </a:r>
            <a:r>
              <a:rPr lang="hu-HU" dirty="0" err="1"/>
              <a:t>does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automatically</a:t>
            </a:r>
            <a:r>
              <a:rPr lang="hu-HU" dirty="0"/>
              <a:t> </a:t>
            </a:r>
            <a:r>
              <a:rPr lang="hu-HU" dirty="0" err="1"/>
              <a:t>result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, </a:t>
            </a:r>
            <a:r>
              <a:rPr lang="hu-HU" dirty="0" err="1"/>
              <a:t>revenue</a:t>
            </a:r>
            <a:r>
              <a:rPr lang="hu-HU" dirty="0"/>
              <a:t> </a:t>
            </a:r>
            <a:r>
              <a:rPr lang="hu-HU" dirty="0" err="1"/>
              <a:t>generating</a:t>
            </a:r>
            <a:r>
              <a:rPr lang="hu-HU" dirty="0"/>
              <a:t> </a:t>
            </a:r>
            <a:r>
              <a:rPr lang="hu-HU" dirty="0" err="1"/>
              <a:t>non-state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projects</a:t>
            </a:r>
            <a:r>
              <a:rPr lang="hu-HU" dirty="0"/>
              <a:t> </a:t>
            </a:r>
            <a:r>
              <a:rPr lang="hu-HU" dirty="0" err="1"/>
              <a:t>exist</a:t>
            </a:r>
            <a:r>
              <a:rPr lang="hu-HU" dirty="0"/>
              <a:t> (a </a:t>
            </a:r>
            <a:r>
              <a:rPr lang="hu-HU" dirty="0" err="1"/>
              <a:t>typical</a:t>
            </a:r>
            <a:r>
              <a:rPr lang="hu-HU" dirty="0"/>
              <a:t> </a:t>
            </a:r>
            <a:r>
              <a:rPr lang="hu-HU" dirty="0" err="1"/>
              <a:t>example</a:t>
            </a:r>
            <a:r>
              <a:rPr lang="hu-HU" dirty="0"/>
              <a:t>: </a:t>
            </a:r>
            <a:r>
              <a:rPr lang="hu-HU" dirty="0" err="1"/>
              <a:t>sewage</a:t>
            </a:r>
            <a:r>
              <a:rPr lang="hu-HU" dirty="0"/>
              <a:t> </a:t>
            </a:r>
            <a:r>
              <a:rPr lang="hu-HU" dirty="0" err="1"/>
              <a:t>projects</a:t>
            </a:r>
            <a:r>
              <a:rPr lang="hu-HU" dirty="0"/>
              <a:t>). </a:t>
            </a:r>
          </a:p>
          <a:p>
            <a:pPr>
              <a:spcBef>
                <a:spcPts val="0"/>
              </a:spcBef>
            </a:pPr>
            <a:r>
              <a:rPr lang="hu-HU" dirty="0" err="1"/>
              <a:t>If</a:t>
            </a:r>
            <a:r>
              <a:rPr lang="hu-HU" dirty="0"/>
              <a:t> an </a:t>
            </a:r>
            <a:r>
              <a:rPr lang="hu-HU" dirty="0" err="1"/>
              <a:t>activity</a:t>
            </a:r>
            <a:r>
              <a:rPr lang="hu-HU" dirty="0"/>
              <a:t> </a:t>
            </a:r>
            <a:r>
              <a:rPr lang="hu-HU" dirty="0" err="1"/>
              <a:t>does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generate</a:t>
            </a:r>
            <a:r>
              <a:rPr lang="hu-HU" dirty="0"/>
              <a:t> profit,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cannot</a:t>
            </a:r>
            <a:r>
              <a:rPr lang="hu-HU" dirty="0"/>
              <a:t> be </a:t>
            </a:r>
            <a:r>
              <a:rPr lang="hu-HU" dirty="0" err="1"/>
              <a:t>considered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an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activity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perspectives</a:t>
            </a:r>
            <a:r>
              <a:rPr lang="hu-HU" dirty="0"/>
              <a:t>. </a:t>
            </a:r>
          </a:p>
          <a:p>
            <a:pPr lvl="1">
              <a:spcBef>
                <a:spcPts val="0"/>
              </a:spcBef>
            </a:pPr>
            <a:r>
              <a:rPr lang="hu-HU" b="1" dirty="0">
                <a:solidFill>
                  <a:srgbClr val="2DA3BB"/>
                </a:solidFill>
              </a:rPr>
              <a:t>FALSE. </a:t>
            </a:r>
            <a:r>
              <a:rPr lang="hu-HU" dirty="0" err="1"/>
              <a:t>It</a:t>
            </a:r>
            <a:r>
              <a:rPr lang="hu-HU" dirty="0"/>
              <a:t> 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profitability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matters</a:t>
            </a:r>
            <a:r>
              <a:rPr lang="hu-HU" dirty="0"/>
              <a:t>. </a:t>
            </a:r>
            <a:r>
              <a:rPr lang="hu-HU" dirty="0" err="1"/>
              <a:t>If</a:t>
            </a:r>
            <a:r>
              <a:rPr lang="hu-HU" dirty="0"/>
              <a:t> a </a:t>
            </a:r>
            <a:r>
              <a:rPr lang="hu-HU" dirty="0" err="1"/>
              <a:t>product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service is </a:t>
            </a:r>
            <a:r>
              <a:rPr lang="hu-HU" dirty="0" err="1"/>
              <a:t>put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market, </a:t>
            </a:r>
            <a:r>
              <a:rPr lang="hu-HU" dirty="0" err="1"/>
              <a:t>than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is an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activity</a:t>
            </a:r>
            <a:r>
              <a:rPr lang="hu-HU" dirty="0"/>
              <a:t>. </a:t>
            </a:r>
          </a:p>
          <a:p>
            <a:pPr>
              <a:spcBef>
                <a:spcPts val="0"/>
              </a:spcBef>
            </a:pPr>
            <a:r>
              <a:rPr lang="hu-HU" dirty="0"/>
              <a:t>In </a:t>
            </a:r>
            <a:r>
              <a:rPr lang="hu-HU" dirty="0" err="1"/>
              <a:t>case</a:t>
            </a:r>
            <a:r>
              <a:rPr lang="hu-HU" dirty="0"/>
              <a:t> of </a:t>
            </a:r>
            <a:r>
              <a:rPr lang="hu-HU" dirty="0" err="1"/>
              <a:t>revenue</a:t>
            </a:r>
            <a:r>
              <a:rPr lang="hu-HU" dirty="0"/>
              <a:t> </a:t>
            </a:r>
            <a:r>
              <a:rPr lang="hu-HU" dirty="0" err="1"/>
              <a:t>generating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projects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maximum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intensity</a:t>
            </a:r>
            <a:r>
              <a:rPr lang="hu-HU" dirty="0"/>
              <a:t> </a:t>
            </a:r>
            <a:r>
              <a:rPr lang="hu-HU" dirty="0" err="1"/>
              <a:t>should</a:t>
            </a:r>
            <a:r>
              <a:rPr lang="hu-HU" dirty="0"/>
              <a:t> be </a:t>
            </a:r>
            <a:r>
              <a:rPr lang="hu-HU" dirty="0" err="1"/>
              <a:t>applied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financing</a:t>
            </a:r>
            <a:r>
              <a:rPr lang="hu-HU" dirty="0"/>
              <a:t> </a:t>
            </a:r>
            <a:r>
              <a:rPr lang="hu-HU" dirty="0" err="1"/>
              <a:t>gap</a:t>
            </a:r>
            <a:r>
              <a:rPr lang="hu-HU" dirty="0"/>
              <a:t>. </a:t>
            </a:r>
          </a:p>
          <a:p>
            <a:pPr lvl="1">
              <a:spcBef>
                <a:spcPts val="0"/>
              </a:spcBef>
            </a:pPr>
            <a:r>
              <a:rPr lang="hu-HU" b="1" dirty="0">
                <a:solidFill>
                  <a:srgbClr val="2DA3BB"/>
                </a:solidFill>
              </a:rPr>
              <a:t>FALSE. </a:t>
            </a:r>
            <a:r>
              <a:rPr lang="hu-HU" dirty="0"/>
              <a:t>Maximum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intensity</a:t>
            </a:r>
            <a:r>
              <a:rPr lang="hu-HU" dirty="0"/>
              <a:t> </a:t>
            </a:r>
            <a:r>
              <a:rPr lang="hu-HU" dirty="0" err="1"/>
              <a:t>usually</a:t>
            </a:r>
            <a:r>
              <a:rPr lang="hu-HU" dirty="0"/>
              <a:t> </a:t>
            </a:r>
            <a:r>
              <a:rPr lang="hu-HU" dirty="0" err="1"/>
              <a:t>applies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total</a:t>
            </a:r>
            <a:r>
              <a:rPr lang="hu-HU" dirty="0"/>
              <a:t> </a:t>
            </a:r>
            <a:r>
              <a:rPr lang="hu-HU" dirty="0" err="1"/>
              <a:t>eligible</a:t>
            </a:r>
            <a:r>
              <a:rPr lang="hu-HU" dirty="0"/>
              <a:t> </a:t>
            </a:r>
            <a:r>
              <a:rPr lang="hu-HU" dirty="0" err="1"/>
              <a:t>expenditure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5127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ép helye 10">
            <a:extLst>
              <a:ext uri="{FF2B5EF4-FFF2-40B4-BE49-F238E27FC236}">
                <a16:creationId xmlns:a16="http://schemas.microsoft.com/office/drawing/2014/main" id="{64081D12-8996-4D49-ABED-07D0A34582D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824DDA29-4078-485B-BE1A-26036D4FA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0" y="991275"/>
            <a:ext cx="12192000" cy="3146041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9652ED-DF5E-45C4-9012-FFDCC5BD131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5208593"/>
            <a:ext cx="10080000" cy="959370"/>
          </a:xfrm>
        </p:spPr>
        <p:txBody>
          <a:bodyPr>
            <a:normAutofit fontScale="77500" lnSpcReduction="20000"/>
          </a:bodyPr>
          <a:lstStyle/>
          <a:p>
            <a:r>
              <a:rPr lang="hu-HU" sz="4800" cap="all" dirty="0" err="1">
                <a:solidFill>
                  <a:srgbClr val="E67109"/>
                </a:solidFill>
                <a:ea typeface="+mj-ea"/>
              </a:rPr>
              <a:t>Experiences</a:t>
            </a:r>
            <a:r>
              <a:rPr lang="hu-HU" sz="4800" cap="all" dirty="0">
                <a:solidFill>
                  <a:srgbClr val="E67109"/>
                </a:solidFill>
                <a:ea typeface="+mj-ea"/>
              </a:rPr>
              <a:t> in </a:t>
            </a:r>
            <a:r>
              <a:rPr lang="hu-HU" sz="4800" cap="all" dirty="0" err="1">
                <a:solidFill>
                  <a:srgbClr val="E67109"/>
                </a:solidFill>
                <a:ea typeface="+mj-ea"/>
              </a:rPr>
              <a:t>the</a:t>
            </a:r>
            <a:r>
              <a:rPr lang="hu-HU" sz="4800" cap="all" dirty="0">
                <a:solidFill>
                  <a:srgbClr val="E67109"/>
                </a:solidFill>
                <a:ea typeface="+mj-ea"/>
              </a:rPr>
              <a:t> RO-HU </a:t>
            </a:r>
            <a:r>
              <a:rPr lang="hu-HU" sz="4800" cap="all" dirty="0" err="1">
                <a:solidFill>
                  <a:srgbClr val="E67109"/>
                </a:solidFill>
                <a:ea typeface="+mj-ea"/>
              </a:rPr>
              <a:t>programme</a:t>
            </a:r>
            <a:endParaRPr lang="hu-HU" sz="4800" cap="all" dirty="0">
              <a:solidFill>
                <a:srgbClr val="E67109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7783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F533F3-8D0F-4B27-8040-3E317F2B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14245"/>
            <a:ext cx="10515600" cy="1306441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Technical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applicants</a:t>
            </a:r>
            <a:r>
              <a:rPr lang="hu-HU" dirty="0"/>
              <a:t> and </a:t>
            </a:r>
            <a:r>
              <a:rPr lang="hu-HU" dirty="0" err="1"/>
              <a:t>beneficiaries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03FD86-0057-47DB-8858-569BF4524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7704"/>
            <a:ext cx="10515600" cy="3944345"/>
          </a:xfrm>
        </p:spPr>
        <p:txBody>
          <a:bodyPr/>
          <a:lstStyle/>
          <a:p>
            <a:r>
              <a:rPr lang="hu-HU" dirty="0" err="1"/>
              <a:t>Presence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five</a:t>
            </a:r>
            <a:r>
              <a:rPr lang="hu-HU" dirty="0"/>
              <a:t> </a:t>
            </a:r>
            <a:r>
              <a:rPr lang="hu-HU" dirty="0" err="1"/>
              <a:t>info</a:t>
            </a:r>
            <a:r>
              <a:rPr lang="hu-HU" dirty="0"/>
              <a:t> </a:t>
            </a:r>
            <a:r>
              <a:rPr lang="hu-HU" dirty="0" err="1"/>
              <a:t>days</a:t>
            </a:r>
            <a:r>
              <a:rPr lang="hu-HU" dirty="0"/>
              <a:t>/</a:t>
            </a:r>
            <a:r>
              <a:rPr lang="hu-HU" dirty="0" err="1"/>
              <a:t>programme</a:t>
            </a:r>
            <a:r>
              <a:rPr lang="hu-HU" dirty="0"/>
              <a:t> </a:t>
            </a:r>
            <a:r>
              <a:rPr lang="hu-HU" dirty="0" err="1"/>
              <a:t>events</a:t>
            </a:r>
            <a:endParaRPr lang="hu-HU" dirty="0"/>
          </a:p>
          <a:p>
            <a:r>
              <a:rPr lang="hu-HU" dirty="0"/>
              <a:t>17 </a:t>
            </a:r>
            <a:r>
              <a:rPr lang="hu-HU" dirty="0" err="1"/>
              <a:t>face-to-face</a:t>
            </a:r>
            <a:r>
              <a:rPr lang="hu-HU" dirty="0"/>
              <a:t> </a:t>
            </a:r>
            <a:r>
              <a:rPr lang="hu-HU" dirty="0" err="1"/>
              <a:t>consultations</a:t>
            </a:r>
            <a:endParaRPr lang="hu-HU" dirty="0"/>
          </a:p>
          <a:p>
            <a:r>
              <a:rPr lang="hu-HU" dirty="0"/>
              <a:t>321 </a:t>
            </a:r>
            <a:r>
              <a:rPr lang="hu-HU" dirty="0" err="1"/>
              <a:t>hours</a:t>
            </a:r>
            <a:r>
              <a:rPr lang="hu-HU" dirty="0"/>
              <a:t> of </a:t>
            </a:r>
            <a:r>
              <a:rPr lang="hu-HU" dirty="0" err="1"/>
              <a:t>helpdesk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4639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7BB0F3-112E-491E-9DEA-981EAB75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typical</a:t>
            </a:r>
            <a:r>
              <a:rPr lang="hu-HU" dirty="0"/>
              <a:t> </a:t>
            </a:r>
            <a:r>
              <a:rPr lang="hu-HU" dirty="0" err="1"/>
              <a:t>cases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3EDE58-2D58-47B1-BD51-97562DAA3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Is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? </a:t>
            </a:r>
          </a:p>
          <a:p>
            <a:pPr lvl="1"/>
            <a:r>
              <a:rPr lang="hu-HU" dirty="0" err="1"/>
              <a:t>Vocational</a:t>
            </a:r>
            <a:r>
              <a:rPr lang="hu-HU" dirty="0"/>
              <a:t> </a:t>
            </a:r>
            <a:r>
              <a:rPr lang="hu-HU" dirty="0" err="1"/>
              <a:t>guidance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students</a:t>
            </a:r>
            <a:endParaRPr lang="hu-HU" dirty="0"/>
          </a:p>
          <a:p>
            <a:pPr lvl="1"/>
            <a:r>
              <a:rPr lang="hu-HU" dirty="0"/>
              <a:t>Building </a:t>
            </a:r>
            <a:r>
              <a:rPr lang="hu-HU" dirty="0" err="1"/>
              <a:t>facilities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SMEs</a:t>
            </a:r>
            <a:r>
              <a:rPr lang="hu-HU" dirty="0"/>
              <a:t> </a:t>
            </a:r>
            <a:r>
              <a:rPr lang="hu-HU" dirty="0" err="1"/>
              <a:t>producing</a:t>
            </a:r>
            <a:r>
              <a:rPr lang="hu-HU" dirty="0"/>
              <a:t> local </a:t>
            </a:r>
            <a:r>
              <a:rPr lang="hu-HU" dirty="0" err="1"/>
              <a:t>products</a:t>
            </a:r>
            <a:endParaRPr lang="hu-HU" dirty="0"/>
          </a:p>
          <a:p>
            <a:pPr lvl="1"/>
            <a:r>
              <a:rPr lang="hu-HU" dirty="0" err="1"/>
              <a:t>Training</a:t>
            </a:r>
            <a:r>
              <a:rPr lang="hu-HU" dirty="0"/>
              <a:t> </a:t>
            </a:r>
          </a:p>
          <a:p>
            <a:pPr lvl="1"/>
            <a:r>
              <a:rPr lang="hu-HU" dirty="0"/>
              <a:t>Health </a:t>
            </a:r>
            <a:r>
              <a:rPr lang="hu-HU" dirty="0" err="1"/>
              <a:t>services</a:t>
            </a:r>
            <a:r>
              <a:rPr lang="hu-HU" dirty="0"/>
              <a:t>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applicant</a:t>
            </a:r>
            <a:r>
              <a:rPr lang="hu-HU" dirty="0"/>
              <a:t> 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direct</a:t>
            </a:r>
            <a:r>
              <a:rPr lang="hu-HU" dirty="0"/>
              <a:t> </a:t>
            </a:r>
            <a:r>
              <a:rPr lang="hu-HU" dirty="0" err="1"/>
              <a:t>contractor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healthcare</a:t>
            </a:r>
            <a:r>
              <a:rPr lang="hu-HU" dirty="0"/>
              <a:t> </a:t>
            </a:r>
            <a:r>
              <a:rPr lang="hu-HU" dirty="0" err="1"/>
              <a:t>security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  <a:p>
            <a:pPr lvl="1"/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 local </a:t>
            </a:r>
            <a:r>
              <a:rPr lang="hu-HU" dirty="0" err="1"/>
              <a:t>water</a:t>
            </a:r>
            <a:r>
              <a:rPr lang="hu-HU" dirty="0"/>
              <a:t> management </a:t>
            </a:r>
            <a:r>
              <a:rPr lang="hu-HU" dirty="0" err="1"/>
              <a:t>company</a:t>
            </a:r>
            <a:r>
              <a:rPr lang="hu-HU" dirty="0"/>
              <a:t> </a:t>
            </a:r>
            <a:r>
              <a:rPr lang="hu-HU" dirty="0" err="1"/>
              <a:t>partly</a:t>
            </a:r>
            <a:r>
              <a:rPr lang="hu-HU" dirty="0"/>
              <a:t> </a:t>
            </a:r>
            <a:r>
              <a:rPr lang="hu-HU" dirty="0" err="1"/>
              <a:t>owned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a </a:t>
            </a:r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/>
              <a:t>investor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7340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A5BC79-67E3-42FA-90B7-881EDA32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typical</a:t>
            </a:r>
            <a:r>
              <a:rPr lang="hu-HU" dirty="0"/>
              <a:t> </a:t>
            </a:r>
            <a:r>
              <a:rPr lang="hu-HU" dirty="0" err="1"/>
              <a:t>cases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E2E905-BC66-4B07-B4E3-B21C099A2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…?</a:t>
            </a:r>
          </a:p>
          <a:p>
            <a:pPr lvl="1"/>
            <a:r>
              <a:rPr lang="hu-HU" dirty="0" err="1"/>
              <a:t>apply</a:t>
            </a:r>
            <a:r>
              <a:rPr lang="hu-HU" dirty="0"/>
              <a:t> </a:t>
            </a:r>
            <a:r>
              <a:rPr lang="hu-HU" dirty="0" err="1"/>
              <a:t>rules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local </a:t>
            </a:r>
            <a:r>
              <a:rPr lang="hu-HU" dirty="0" err="1"/>
              <a:t>infrastructure</a:t>
            </a:r>
            <a:r>
              <a:rPr lang="hu-HU" dirty="0"/>
              <a:t> (</a:t>
            </a:r>
            <a:r>
              <a:rPr lang="hu-HU" dirty="0" err="1"/>
              <a:t>pricing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 of </a:t>
            </a:r>
            <a:r>
              <a:rPr lang="hu-HU" dirty="0" err="1"/>
              <a:t>infrastructure</a:t>
            </a:r>
            <a:r>
              <a:rPr lang="hu-HU" dirty="0"/>
              <a:t>, </a:t>
            </a:r>
            <a:r>
              <a:rPr lang="hu-HU" dirty="0" err="1"/>
              <a:t>open</a:t>
            </a:r>
            <a:r>
              <a:rPr lang="hu-HU" dirty="0"/>
              <a:t> and non-</a:t>
            </a:r>
            <a:r>
              <a:rPr lang="hu-HU" dirty="0" err="1"/>
              <a:t>discriminatory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organise</a:t>
            </a:r>
            <a:r>
              <a:rPr lang="hu-HU" dirty="0"/>
              <a:t> a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fall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incidence</a:t>
            </a:r>
            <a:r>
              <a:rPr lang="hu-HU" dirty="0"/>
              <a:t> (</a:t>
            </a:r>
            <a:r>
              <a:rPr lang="hu-HU" dirty="0" err="1"/>
              <a:t>participants</a:t>
            </a:r>
            <a:r>
              <a:rPr lang="hu-HU" dirty="0"/>
              <a:t>, </a:t>
            </a:r>
            <a:r>
              <a:rPr lang="hu-HU" dirty="0" err="1"/>
              <a:t>access</a:t>
            </a:r>
            <a:r>
              <a:rPr lang="hu-HU" dirty="0"/>
              <a:t>, </a:t>
            </a:r>
            <a:r>
              <a:rPr lang="hu-HU" dirty="0" err="1"/>
              <a:t>fees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assess</a:t>
            </a:r>
            <a:r>
              <a:rPr lang="hu-HU" dirty="0"/>
              <a:t> local </a:t>
            </a:r>
            <a:r>
              <a:rPr lang="hu-HU" dirty="0" err="1"/>
              <a:t>impact</a:t>
            </a:r>
            <a:r>
              <a:rPr lang="hu-HU" dirty="0"/>
              <a:t>? </a:t>
            </a:r>
          </a:p>
          <a:p>
            <a:pPr lvl="1"/>
            <a:r>
              <a:rPr lang="hu-HU" dirty="0" err="1"/>
              <a:t>implement</a:t>
            </a:r>
            <a:r>
              <a:rPr lang="hu-HU" dirty="0"/>
              <a:t> </a:t>
            </a:r>
            <a:r>
              <a:rPr lang="hu-HU" dirty="0" err="1"/>
              <a:t>indirect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schemes</a:t>
            </a:r>
            <a:r>
              <a:rPr lang="hu-HU" dirty="0"/>
              <a:t>?</a:t>
            </a:r>
          </a:p>
          <a:p>
            <a:pPr lvl="1"/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equipment</a:t>
            </a:r>
            <a:r>
              <a:rPr lang="hu-HU" dirty="0"/>
              <a:t> </a:t>
            </a:r>
            <a:r>
              <a:rPr lang="hu-HU" dirty="0" err="1"/>
              <a:t>purchased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project </a:t>
            </a:r>
            <a:r>
              <a:rPr lang="hu-HU" dirty="0" err="1"/>
              <a:t>after</a:t>
            </a:r>
            <a:r>
              <a:rPr lang="hu-HU" dirty="0"/>
              <a:t> project </a:t>
            </a:r>
            <a:r>
              <a:rPr lang="hu-HU" dirty="0" err="1"/>
              <a:t>implementation</a:t>
            </a:r>
            <a:r>
              <a:rPr lang="hu-HU" dirty="0"/>
              <a:t>?    </a:t>
            </a:r>
          </a:p>
        </p:txBody>
      </p:sp>
    </p:spTree>
    <p:extLst>
      <p:ext uri="{BB962C8B-B14F-4D97-AF65-F5344CB8AC3E}">
        <p14:creationId xmlns:p14="http://schemas.microsoft.com/office/powerpoint/2010/main" val="1998127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1047B9-813A-45B4-9FFE-2FD32C52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14245"/>
            <a:ext cx="10515600" cy="1236867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Challenges</a:t>
            </a:r>
            <a:r>
              <a:rPr lang="hu-HU" dirty="0"/>
              <a:t> of </a:t>
            </a:r>
            <a:r>
              <a:rPr lang="hu-HU" dirty="0" err="1"/>
              <a:t>applying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rules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430CBD-40F7-4862-A9FA-6BC048D27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9287"/>
            <a:ext cx="10515600" cy="4202762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The EU </a:t>
            </a:r>
            <a:r>
              <a:rPr lang="hu-HU" dirty="0" err="1"/>
              <a:t>competition</a:t>
            </a:r>
            <a:r>
              <a:rPr lang="hu-HU" dirty="0"/>
              <a:t> </a:t>
            </a:r>
            <a:r>
              <a:rPr lang="hu-HU" dirty="0" err="1"/>
              <a:t>rules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fully</a:t>
            </a:r>
            <a:r>
              <a:rPr lang="hu-HU" dirty="0"/>
              <a:t> </a:t>
            </a:r>
            <a:r>
              <a:rPr lang="hu-HU" dirty="0" err="1"/>
              <a:t>designed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regulate</a:t>
            </a:r>
            <a:r>
              <a:rPr lang="hu-HU" dirty="0"/>
              <a:t> </a:t>
            </a:r>
            <a:r>
              <a:rPr lang="hu-HU" dirty="0" err="1"/>
              <a:t>aids</a:t>
            </a:r>
            <a:r>
              <a:rPr lang="hu-HU" dirty="0"/>
              <a:t> </a:t>
            </a:r>
            <a:r>
              <a:rPr lang="hu-HU" dirty="0" err="1"/>
              <a:t>granted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single</a:t>
            </a:r>
            <a:r>
              <a:rPr lang="hu-HU" dirty="0"/>
              <a:t> </a:t>
            </a:r>
            <a:r>
              <a:rPr lang="hu-HU" dirty="0" err="1"/>
              <a:t>Member</a:t>
            </a:r>
            <a:r>
              <a:rPr lang="hu-HU" dirty="0"/>
              <a:t> </a:t>
            </a:r>
            <a:r>
              <a:rPr lang="hu-HU" dirty="0" err="1"/>
              <a:t>States</a:t>
            </a:r>
            <a:r>
              <a:rPr lang="hu-HU" dirty="0"/>
              <a:t> – </a:t>
            </a:r>
            <a:r>
              <a:rPr lang="hu-HU" dirty="0" err="1"/>
              <a:t>it</a:t>
            </a:r>
            <a:r>
              <a:rPr lang="hu-HU" dirty="0"/>
              <a:t> is </a:t>
            </a:r>
            <a:r>
              <a:rPr lang="hu-HU" dirty="0" err="1"/>
              <a:t>extremely</a:t>
            </a:r>
            <a:r>
              <a:rPr lang="hu-HU" dirty="0"/>
              <a:t> </a:t>
            </a:r>
            <a:r>
              <a:rPr lang="hu-HU" dirty="0" err="1"/>
              <a:t>challenging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apply</a:t>
            </a:r>
            <a:r>
              <a:rPr lang="hu-HU" dirty="0"/>
              <a:t> </a:t>
            </a:r>
            <a:r>
              <a:rPr lang="hu-HU" dirty="0" err="1"/>
              <a:t>them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 </a:t>
            </a:r>
            <a:r>
              <a:rPr lang="hu-HU" dirty="0" err="1"/>
              <a:t>cooperation</a:t>
            </a:r>
            <a:r>
              <a:rPr lang="hu-HU" dirty="0"/>
              <a:t> </a:t>
            </a:r>
            <a:r>
              <a:rPr lang="hu-HU" dirty="0" err="1"/>
              <a:t>programme</a:t>
            </a:r>
            <a:endParaRPr lang="hu-HU" dirty="0"/>
          </a:p>
          <a:p>
            <a:r>
              <a:rPr lang="hu-HU" dirty="0" err="1"/>
              <a:t>Differences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countries</a:t>
            </a:r>
            <a:r>
              <a:rPr lang="hu-HU" dirty="0"/>
              <a:t>: </a:t>
            </a:r>
          </a:p>
          <a:p>
            <a:pPr lvl="1"/>
            <a:r>
              <a:rPr lang="hu-HU" dirty="0" err="1"/>
              <a:t>Different</a:t>
            </a:r>
            <a:r>
              <a:rPr lang="hu-HU" dirty="0"/>
              <a:t> market/</a:t>
            </a:r>
            <a:r>
              <a:rPr lang="hu-HU" dirty="0" err="1"/>
              <a:t>competition</a:t>
            </a:r>
            <a:r>
              <a:rPr lang="hu-HU" dirty="0"/>
              <a:t> </a:t>
            </a:r>
            <a:r>
              <a:rPr lang="hu-HU" dirty="0" err="1"/>
              <a:t>environment</a:t>
            </a:r>
            <a:r>
              <a:rPr lang="hu-HU" dirty="0"/>
              <a:t> (</a:t>
            </a:r>
            <a:r>
              <a:rPr lang="hu-HU" dirty="0" err="1"/>
              <a:t>e.g</a:t>
            </a:r>
            <a:r>
              <a:rPr lang="hu-HU" dirty="0"/>
              <a:t>. </a:t>
            </a:r>
            <a:r>
              <a:rPr lang="hu-HU" dirty="0" err="1"/>
              <a:t>health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) </a:t>
            </a:r>
          </a:p>
          <a:p>
            <a:pPr lvl="1"/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national</a:t>
            </a:r>
            <a:r>
              <a:rPr lang="hu-HU" dirty="0"/>
              <a:t> </a:t>
            </a:r>
            <a:r>
              <a:rPr lang="hu-HU" dirty="0" err="1"/>
              <a:t>procedural</a:t>
            </a:r>
            <a:r>
              <a:rPr lang="hu-HU" dirty="0"/>
              <a:t> </a:t>
            </a:r>
            <a:r>
              <a:rPr lang="hu-HU" dirty="0" err="1"/>
              <a:t>rules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6446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4D8034-AE0C-4DEF-A77E-24BEBA0DF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14246"/>
            <a:ext cx="10515600" cy="1041348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Hopes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next</a:t>
            </a:r>
            <a:r>
              <a:rPr lang="hu-HU" dirty="0"/>
              <a:t> </a:t>
            </a:r>
            <a:r>
              <a:rPr lang="hu-HU" dirty="0" err="1"/>
              <a:t>programming</a:t>
            </a:r>
            <a:r>
              <a:rPr lang="hu-HU" dirty="0"/>
              <a:t> </a:t>
            </a:r>
            <a:r>
              <a:rPr lang="hu-HU" dirty="0" err="1"/>
              <a:t>period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BDD0413-4FAD-4DA9-9A6F-0BE6C4379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774"/>
            <a:ext cx="10515600" cy="4282275"/>
          </a:xfrm>
        </p:spPr>
        <p:txBody>
          <a:bodyPr/>
          <a:lstStyle/>
          <a:p>
            <a:r>
              <a:rPr lang="hu-HU" dirty="0"/>
              <a:t>New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extended</a:t>
            </a:r>
            <a:r>
              <a:rPr lang="hu-HU" dirty="0"/>
              <a:t> </a:t>
            </a:r>
            <a:r>
              <a:rPr lang="hu-HU" dirty="0" err="1"/>
              <a:t>block</a:t>
            </a:r>
            <a:r>
              <a:rPr lang="hu-HU" dirty="0"/>
              <a:t> </a:t>
            </a:r>
            <a:r>
              <a:rPr lang="hu-HU" dirty="0" err="1"/>
              <a:t>exemption</a:t>
            </a:r>
            <a:r>
              <a:rPr lang="hu-HU" dirty="0"/>
              <a:t> </a:t>
            </a:r>
            <a:r>
              <a:rPr lang="hu-HU" dirty="0" err="1"/>
              <a:t>category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ETC </a:t>
            </a:r>
            <a:r>
              <a:rPr lang="hu-HU" dirty="0" err="1"/>
              <a:t>programmes</a:t>
            </a:r>
            <a:r>
              <a:rPr lang="hu-HU" dirty="0"/>
              <a:t> </a:t>
            </a:r>
          </a:p>
          <a:p>
            <a:r>
              <a:rPr lang="hu-HU" dirty="0" err="1"/>
              <a:t>Full</a:t>
            </a:r>
            <a:r>
              <a:rPr lang="hu-HU" dirty="0"/>
              <a:t> </a:t>
            </a:r>
            <a:r>
              <a:rPr lang="hu-HU" dirty="0" err="1"/>
              <a:t>exemption</a:t>
            </a:r>
            <a:r>
              <a:rPr lang="hu-HU" dirty="0"/>
              <a:t> of ETC </a:t>
            </a:r>
            <a:r>
              <a:rPr lang="hu-HU" dirty="0" err="1"/>
              <a:t>programmes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061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CEE3FE-5C23-4447-9E1D-01C71938C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contents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964B17-1FC3-472E-9A86-1C5A02FBA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130"/>
            <a:ext cx="10515600" cy="4013919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practical</a:t>
            </a:r>
            <a:r>
              <a:rPr lang="hu-HU" dirty="0"/>
              <a:t> </a:t>
            </a:r>
            <a:r>
              <a:rPr lang="hu-HU" dirty="0" err="1"/>
              <a:t>understanding</a:t>
            </a:r>
            <a:r>
              <a:rPr lang="hu-HU" dirty="0"/>
              <a:t> of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endParaRPr lang="hu-HU" dirty="0"/>
          </a:p>
          <a:p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typical</a:t>
            </a:r>
            <a:r>
              <a:rPr lang="hu-HU" dirty="0"/>
              <a:t> </a:t>
            </a:r>
            <a:r>
              <a:rPr lang="hu-HU" dirty="0" err="1"/>
              <a:t>misunderstanding</a:t>
            </a:r>
            <a:endParaRPr lang="hu-HU" dirty="0"/>
          </a:p>
          <a:p>
            <a:r>
              <a:rPr lang="hu-HU" dirty="0" err="1"/>
              <a:t>Experiences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RO-HU </a:t>
            </a:r>
            <a:r>
              <a:rPr lang="hu-HU" dirty="0" err="1"/>
              <a:t>programme</a:t>
            </a:r>
            <a:endParaRPr lang="hu-HU" dirty="0"/>
          </a:p>
          <a:p>
            <a:r>
              <a:rPr lang="hu-HU" dirty="0" err="1"/>
              <a:t>Hopes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next</a:t>
            </a:r>
            <a:r>
              <a:rPr lang="hu-HU" dirty="0"/>
              <a:t> </a:t>
            </a:r>
            <a:r>
              <a:rPr lang="hu-HU" dirty="0" err="1"/>
              <a:t>programming</a:t>
            </a:r>
            <a:r>
              <a:rPr lang="hu-HU" dirty="0"/>
              <a:t> </a:t>
            </a:r>
            <a:r>
              <a:rPr lang="hu-HU" dirty="0" err="1"/>
              <a:t>period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4496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33C5FA1-FE62-462D-AF45-11419B215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32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C1CFCBA-2A9D-4314-9020-4A9DCB681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hu-HU" dirty="0" err="1"/>
              <a:t>Single</a:t>
            </a:r>
            <a:r>
              <a:rPr lang="hu-HU" dirty="0"/>
              <a:t> European market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hu-HU" dirty="0" err="1"/>
              <a:t>Single</a:t>
            </a:r>
            <a:r>
              <a:rPr lang="hu-HU" dirty="0"/>
              <a:t> European </a:t>
            </a:r>
            <a:r>
              <a:rPr lang="hu-HU" dirty="0" err="1"/>
              <a:t>competition</a:t>
            </a:r>
            <a:endParaRPr lang="hu-HU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distorts</a:t>
            </a:r>
            <a:r>
              <a:rPr lang="hu-HU" dirty="0"/>
              <a:t> </a:t>
            </a:r>
            <a:r>
              <a:rPr lang="hu-HU" dirty="0" err="1"/>
              <a:t>competition</a:t>
            </a:r>
            <a:endParaRPr lang="hu-HU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hu-HU" dirty="0" err="1"/>
              <a:t>There</a:t>
            </a:r>
            <a:r>
              <a:rPr lang="hu-HU" dirty="0"/>
              <a:t> is a </a:t>
            </a:r>
            <a:r>
              <a:rPr lang="hu-HU" dirty="0" err="1"/>
              <a:t>need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limit and </a:t>
            </a:r>
            <a:r>
              <a:rPr lang="hu-HU" dirty="0" err="1"/>
              <a:t>regulate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EU </a:t>
            </a:r>
            <a:r>
              <a:rPr lang="hu-HU" dirty="0" err="1"/>
              <a:t>level</a:t>
            </a:r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2525E94-12C8-4ED0-9854-0426B10F4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 err="1"/>
              <a:t>Why</a:t>
            </a:r>
            <a:r>
              <a:rPr lang="hu-HU" sz="4000" dirty="0"/>
              <a:t> </a:t>
            </a:r>
            <a:r>
              <a:rPr lang="hu-HU" sz="4000" dirty="0" err="1"/>
              <a:t>state</a:t>
            </a:r>
            <a:r>
              <a:rPr lang="hu-HU" sz="4000" dirty="0"/>
              <a:t> </a:t>
            </a:r>
            <a:r>
              <a:rPr lang="hu-HU" sz="4000" dirty="0" err="1"/>
              <a:t>aid</a:t>
            </a:r>
            <a:r>
              <a:rPr lang="hu-HU" sz="4000" dirty="0"/>
              <a:t> </a:t>
            </a:r>
            <a:r>
              <a:rPr lang="hu-HU" sz="4000" dirty="0" err="1"/>
              <a:t>regulation</a:t>
            </a:r>
            <a:r>
              <a:rPr lang="hu-HU" sz="4000" dirty="0"/>
              <a:t>?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B2C5C6CF-2FF7-4294-80FE-BDE2CCB01212}"/>
              </a:ext>
            </a:extLst>
          </p:cNvPr>
          <p:cNvCxnSpPr/>
          <p:nvPr/>
        </p:nvCxnSpPr>
        <p:spPr>
          <a:xfrm>
            <a:off x="5244701" y="678426"/>
            <a:ext cx="0" cy="5630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27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400" dirty="0"/>
              <a:t>The </a:t>
            </a:r>
            <a:r>
              <a:rPr lang="hu-HU" sz="4400" dirty="0" err="1"/>
              <a:t>basic</a:t>
            </a:r>
            <a:r>
              <a:rPr lang="hu-HU" sz="4400" dirty="0"/>
              <a:t> </a:t>
            </a:r>
            <a:r>
              <a:rPr lang="hu-HU" sz="4400" dirty="0" err="1"/>
              <a:t>logic</a:t>
            </a:r>
            <a:r>
              <a:rPr lang="hu-HU" sz="4400" dirty="0"/>
              <a:t> of </a:t>
            </a:r>
            <a:r>
              <a:rPr lang="hu-HU" sz="4400" dirty="0" err="1"/>
              <a:t>state</a:t>
            </a:r>
            <a:r>
              <a:rPr lang="hu-HU" sz="4400" dirty="0"/>
              <a:t> </a:t>
            </a:r>
            <a:r>
              <a:rPr lang="hu-HU" sz="4400" dirty="0" err="1"/>
              <a:t>aid</a:t>
            </a:r>
            <a:r>
              <a:rPr lang="hu-HU" sz="4400" dirty="0"/>
              <a:t> policy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04618" y="1340769"/>
            <a:ext cx="6115918" cy="507682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 company which receives government support gains an advantage over its competitors.</a:t>
            </a:r>
            <a:r>
              <a:rPr lang="hu-HU" sz="2800" dirty="0"/>
              <a:t> </a:t>
            </a:r>
            <a:r>
              <a:rPr lang="en-US" sz="2800" dirty="0"/>
              <a:t>Therefore, </a:t>
            </a:r>
            <a:r>
              <a:rPr lang="en-US" sz="2800" dirty="0" err="1"/>
              <a:t>th</a:t>
            </a:r>
            <a:r>
              <a:rPr lang="hu-HU" sz="2800" dirty="0"/>
              <a:t>e </a:t>
            </a:r>
            <a:r>
              <a:rPr lang="hu-HU" sz="2800" dirty="0" err="1"/>
              <a:t>Treaty</a:t>
            </a:r>
            <a:r>
              <a:rPr lang="hu-HU" sz="2800" dirty="0"/>
              <a:t> </a:t>
            </a:r>
            <a:r>
              <a:rPr lang="en-US" sz="2800" dirty="0"/>
              <a:t>generally prohibits State aid</a:t>
            </a:r>
            <a:r>
              <a:rPr lang="hu-HU" sz="2800" dirty="0"/>
              <a:t>.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…</a:t>
            </a:r>
            <a:r>
              <a:rPr lang="en-US" sz="2800" dirty="0"/>
              <a:t> unless it is justified by reasons of general economic development</a:t>
            </a:r>
            <a:r>
              <a:rPr lang="hu-HU" sz="2800" dirty="0"/>
              <a:t>.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1271464" y="1196752"/>
            <a:ext cx="3168352" cy="230425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>
                <a:solidFill>
                  <a:schemeClr val="bg1"/>
                </a:solidFill>
              </a:rPr>
              <a:t>FORBIDDEN!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1271464" y="4005064"/>
            <a:ext cx="3168352" cy="2304256"/>
          </a:xfrm>
          <a:prstGeom prst="roundRect">
            <a:avLst/>
          </a:prstGeom>
          <a:solidFill>
            <a:schemeClr val="tx2"/>
          </a:solidFill>
          <a:ln w="127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err="1">
                <a:solidFill>
                  <a:schemeClr val="bg1"/>
                </a:solidFill>
              </a:rPr>
              <a:t>except</a:t>
            </a:r>
            <a:r>
              <a:rPr lang="hu-HU" sz="3200" b="1" dirty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2842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it State aid? The four tests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There are four characteristics, all of which have to be present for assistance to be</a:t>
            </a:r>
            <a:r>
              <a:rPr lang="hu-HU" sz="2400" dirty="0"/>
              <a:t> </a:t>
            </a:r>
            <a:r>
              <a:rPr lang="en-US" sz="2400" dirty="0"/>
              <a:t>classified as State aid. 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en-US" sz="2400" dirty="0"/>
              <a:t>1) The assistance is granted by the state or through state resources. </a:t>
            </a:r>
          </a:p>
          <a:p>
            <a:pPr marL="0" indent="0">
              <a:buNone/>
            </a:pPr>
            <a:r>
              <a:rPr lang="en-US" sz="2400" dirty="0"/>
              <a:t>2) It </a:t>
            </a:r>
            <a:r>
              <a:rPr lang="en-US" sz="2400" dirty="0" err="1"/>
              <a:t>favours</a:t>
            </a:r>
            <a:r>
              <a:rPr lang="en-US" sz="2400" dirty="0"/>
              <a:t> certain undertakings or the production of certain goods</a:t>
            </a:r>
          </a:p>
          <a:p>
            <a:pPr marL="0" indent="0">
              <a:buNone/>
            </a:pPr>
            <a:r>
              <a:rPr lang="en-US" sz="2400" dirty="0"/>
              <a:t>3) It distorts or threatens to distort competition</a:t>
            </a:r>
          </a:p>
          <a:p>
            <a:pPr marL="0" indent="0">
              <a:buNone/>
            </a:pPr>
            <a:r>
              <a:rPr lang="en-US" sz="2400" dirty="0"/>
              <a:t>4) It affects trade between Member States.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9263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Is the assistance granted by the state or through state resources?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712794"/>
            <a:ext cx="10515600" cy="4696455"/>
          </a:xfrm>
        </p:spPr>
        <p:txBody>
          <a:bodyPr/>
          <a:lstStyle/>
          <a:p>
            <a:r>
              <a:rPr lang="en-US" sz="2400" dirty="0"/>
              <a:t>“Granted by the State” means by any public or private body controlled by the state </a:t>
            </a:r>
          </a:p>
          <a:p>
            <a:pPr lvl="1"/>
            <a:r>
              <a:rPr lang="en-US" sz="2000" dirty="0"/>
              <a:t>National</a:t>
            </a:r>
            <a:r>
              <a:rPr lang="hu-HU" sz="2000" dirty="0"/>
              <a:t>, </a:t>
            </a:r>
            <a:r>
              <a:rPr lang="hu-HU" sz="2000" dirty="0" err="1"/>
              <a:t>regional</a:t>
            </a:r>
            <a:r>
              <a:rPr lang="en-US" sz="2000" dirty="0"/>
              <a:t> or local Government</a:t>
            </a:r>
          </a:p>
          <a:p>
            <a:r>
              <a:rPr lang="en-US" sz="2400" dirty="0"/>
              <a:t>“State resources” is broad: any measure with an impact on the state budget or</a:t>
            </a:r>
            <a:r>
              <a:rPr lang="hu-HU" sz="2400" dirty="0"/>
              <a:t> </a:t>
            </a:r>
            <a:r>
              <a:rPr lang="en-US" sz="2400" dirty="0"/>
              <a:t>where the state has significant control are included</a:t>
            </a:r>
            <a:r>
              <a:rPr lang="hu-HU" sz="2400" dirty="0"/>
              <a:t>:</a:t>
            </a:r>
          </a:p>
          <a:p>
            <a:pPr lvl="1"/>
            <a:r>
              <a:rPr lang="hu-HU" sz="2000" dirty="0"/>
              <a:t>European </a:t>
            </a:r>
            <a:r>
              <a:rPr lang="hu-HU" sz="2000" dirty="0" err="1"/>
              <a:t>structural</a:t>
            </a:r>
            <a:r>
              <a:rPr lang="hu-HU" sz="2000" dirty="0"/>
              <a:t> </a:t>
            </a:r>
            <a:r>
              <a:rPr lang="hu-HU" sz="2000" dirty="0" err="1"/>
              <a:t>funding</a:t>
            </a:r>
            <a:endParaRPr lang="hu-HU" sz="2000" dirty="0"/>
          </a:p>
          <a:p>
            <a:pPr lvl="1"/>
            <a:r>
              <a:rPr lang="hu-HU" sz="2000" dirty="0"/>
              <a:t>T</a:t>
            </a:r>
            <a:r>
              <a:rPr lang="en-US" sz="2000" dirty="0"/>
              <a:t>ax exemptions</a:t>
            </a:r>
            <a:endParaRPr lang="hu-HU" sz="2000" dirty="0"/>
          </a:p>
          <a:p>
            <a:pPr lvl="1"/>
            <a:r>
              <a:rPr lang="hu-HU" sz="2000" dirty="0" err="1"/>
              <a:t>State</a:t>
            </a:r>
            <a:r>
              <a:rPr lang="hu-HU" sz="2000" dirty="0"/>
              <a:t> </a:t>
            </a:r>
            <a:r>
              <a:rPr lang="hu-HU" sz="2000" dirty="0" err="1"/>
              <a:t>supported</a:t>
            </a:r>
            <a:r>
              <a:rPr lang="hu-HU" sz="2000" dirty="0"/>
              <a:t> </a:t>
            </a:r>
            <a:r>
              <a:rPr lang="hu-HU" sz="2000" dirty="0" err="1"/>
              <a:t>loans</a:t>
            </a:r>
            <a:endParaRPr lang="hu-HU" sz="2000" dirty="0"/>
          </a:p>
          <a:p>
            <a:pPr lvl="1"/>
            <a:r>
              <a:rPr lang="hu-HU" sz="2000" dirty="0" err="1"/>
              <a:t>Usage</a:t>
            </a:r>
            <a:r>
              <a:rPr lang="hu-HU" sz="2000" dirty="0"/>
              <a:t> </a:t>
            </a:r>
            <a:r>
              <a:rPr lang="hu-HU" sz="2000" dirty="0" err="1"/>
              <a:t>or</a:t>
            </a:r>
            <a:r>
              <a:rPr lang="hu-HU" sz="2000" dirty="0"/>
              <a:t> </a:t>
            </a:r>
            <a:r>
              <a:rPr lang="hu-HU" sz="2000" dirty="0" err="1"/>
              <a:t>purchase</a:t>
            </a:r>
            <a:r>
              <a:rPr lang="hu-HU" sz="2000" dirty="0"/>
              <a:t> of </a:t>
            </a:r>
            <a:r>
              <a:rPr lang="hu-HU" sz="2000" dirty="0" err="1"/>
              <a:t>land</a:t>
            </a:r>
            <a:r>
              <a:rPr lang="hu-HU" sz="2000" dirty="0"/>
              <a:t> </a:t>
            </a:r>
            <a:r>
              <a:rPr lang="hu-HU" sz="2000" dirty="0" err="1"/>
              <a:t>or</a:t>
            </a:r>
            <a:r>
              <a:rPr lang="hu-HU" sz="2000" dirty="0"/>
              <a:t> </a:t>
            </a:r>
            <a:r>
              <a:rPr lang="hu-HU" sz="2000" dirty="0" err="1"/>
              <a:t>infrastructure</a:t>
            </a:r>
            <a:r>
              <a:rPr lang="hu-HU" sz="2000" dirty="0"/>
              <a:t> </a:t>
            </a:r>
            <a:r>
              <a:rPr lang="hu-HU" sz="2000" dirty="0" err="1"/>
              <a:t>below</a:t>
            </a:r>
            <a:r>
              <a:rPr lang="hu-HU" sz="2000" dirty="0"/>
              <a:t> market </a:t>
            </a:r>
            <a:r>
              <a:rPr lang="hu-HU" sz="2000" dirty="0" err="1"/>
              <a:t>price</a:t>
            </a:r>
            <a:endParaRPr lang="hu-HU" sz="2000" dirty="0"/>
          </a:p>
          <a:p>
            <a:pPr marL="0" indent="0">
              <a:buNone/>
            </a:pPr>
            <a:r>
              <a:rPr lang="hu-HU" sz="2400" dirty="0"/>
              <a:t>DOES NOT MATTER WHETHER IT IS EUROPEAN OR NATIONAL MONEY!!!</a:t>
            </a:r>
          </a:p>
        </p:txBody>
      </p:sp>
    </p:spTree>
    <p:extLst>
      <p:ext uri="{BB962C8B-B14F-4D97-AF65-F5344CB8AC3E}">
        <p14:creationId xmlns:p14="http://schemas.microsoft.com/office/powerpoint/2010/main" val="222492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439" y="503276"/>
            <a:ext cx="8732017" cy="968375"/>
          </a:xfrm>
        </p:spPr>
        <p:txBody>
          <a:bodyPr>
            <a:noAutofit/>
          </a:bodyPr>
          <a:lstStyle/>
          <a:p>
            <a:r>
              <a:rPr lang="en-US" sz="4000" dirty="0"/>
              <a:t>Does the assistance give an advantage to one or more undertakings over others?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956391"/>
            <a:ext cx="10515600" cy="399565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An “undertaking” is any </a:t>
            </a:r>
            <a:r>
              <a:rPr lang="en-US" dirty="0" err="1"/>
              <a:t>organisation</a:t>
            </a:r>
            <a:r>
              <a:rPr lang="en-US" dirty="0"/>
              <a:t> engaged in economic activity.  </a:t>
            </a:r>
          </a:p>
          <a:p>
            <a:pPr lvl="1"/>
            <a:r>
              <a:rPr lang="en-US" dirty="0"/>
              <a:t>This is about activity rather than legal form, so </a:t>
            </a:r>
            <a:r>
              <a:rPr lang="en-US" b="1" dirty="0"/>
              <a:t>non-profit </a:t>
            </a:r>
            <a:r>
              <a:rPr lang="en-US" b="1" dirty="0" err="1"/>
              <a:t>organisations</a:t>
            </a:r>
            <a:r>
              <a:rPr lang="en-US" dirty="0"/>
              <a:t>, charities </a:t>
            </a:r>
            <a:r>
              <a:rPr lang="en-US" b="1" dirty="0"/>
              <a:t>and public bodies can all be undertakings</a:t>
            </a:r>
            <a:r>
              <a:rPr lang="en-US" dirty="0"/>
              <a:t>, depending on the activities they are involved in. </a:t>
            </a:r>
          </a:p>
          <a:p>
            <a:r>
              <a:rPr lang="en-US" dirty="0"/>
              <a:t>“Economic activity” means putting goods or services on a market. It is not necessary to make a profit to be engaged in economic activity: if others in the</a:t>
            </a:r>
            <a:r>
              <a:rPr lang="hu-HU" dirty="0"/>
              <a:t> </a:t>
            </a:r>
            <a:r>
              <a:rPr lang="en-US" dirty="0"/>
              <a:t>market offer the same good or service, it is an economic activity.</a:t>
            </a:r>
            <a:endParaRPr lang="hu-HU" dirty="0"/>
          </a:p>
          <a:p>
            <a:r>
              <a:rPr lang="en-US" dirty="0"/>
              <a:t>Support to an </a:t>
            </a:r>
            <a:r>
              <a:rPr lang="en-US" dirty="0" err="1"/>
              <a:t>organisation</a:t>
            </a:r>
            <a:r>
              <a:rPr lang="en-US" dirty="0"/>
              <a:t> engaged in a non-economic activity isn’t State aid, e.g. support to individuals through the social security system is not state aid. </a:t>
            </a:r>
          </a:p>
          <a:p>
            <a:r>
              <a:rPr lang="en-US" dirty="0"/>
              <a:t>An “advantage” can take many forms: not just a grant, loan or tax break, but also use of a state asset for free or at less than market price. Essentially, it is something an undertaking could not get in the normal course of business.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339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86386"/>
            <a:ext cx="10515600" cy="828000"/>
          </a:xfrm>
        </p:spPr>
        <p:txBody>
          <a:bodyPr>
            <a:noAutofit/>
          </a:bodyPr>
          <a:lstStyle/>
          <a:p>
            <a:r>
              <a:rPr lang="en-US" sz="4400" dirty="0"/>
              <a:t>Does the assistance distort or have the potential to distort competition?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700670"/>
            <a:ext cx="10515600" cy="3251379"/>
          </a:xfrm>
        </p:spPr>
        <p:txBody>
          <a:bodyPr/>
          <a:lstStyle/>
          <a:p>
            <a:r>
              <a:rPr lang="en-US" sz="2400" dirty="0"/>
              <a:t>If the assistance strengthens the recipient relative to its competitors then the answer is likely to be “yes”. </a:t>
            </a:r>
          </a:p>
          <a:p>
            <a:r>
              <a:rPr lang="hu-HU" sz="2400" dirty="0"/>
              <a:t>No </a:t>
            </a:r>
            <a:r>
              <a:rPr lang="hu-HU" sz="2400" dirty="0" err="1"/>
              <a:t>need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existing</a:t>
            </a:r>
            <a:r>
              <a:rPr lang="hu-HU" sz="2400" dirty="0"/>
              <a:t> </a:t>
            </a:r>
            <a:r>
              <a:rPr lang="hu-HU" sz="2400" dirty="0" err="1"/>
              <a:t>distortion</a:t>
            </a:r>
            <a:r>
              <a:rPr lang="hu-HU" sz="2400" dirty="0"/>
              <a:t>, </a:t>
            </a:r>
            <a:r>
              <a:rPr lang="hu-HU" sz="2400" dirty="0" err="1"/>
              <a:t>it</a:t>
            </a:r>
            <a:r>
              <a:rPr lang="hu-HU" sz="2400" dirty="0"/>
              <a:t> </a:t>
            </a:r>
            <a:r>
              <a:rPr lang="hu-HU" sz="2400" dirty="0" err="1"/>
              <a:t>might</a:t>
            </a:r>
            <a:r>
              <a:rPr lang="hu-HU" sz="2400" dirty="0"/>
              <a:t> </a:t>
            </a:r>
            <a:r>
              <a:rPr lang="hu-HU" sz="2400" dirty="0" err="1"/>
              <a:t>only</a:t>
            </a:r>
            <a:r>
              <a:rPr lang="hu-HU" sz="2400" dirty="0"/>
              <a:t> be „</a:t>
            </a:r>
            <a:r>
              <a:rPr lang="hu-HU" sz="2400" dirty="0" err="1"/>
              <a:t>potential</a:t>
            </a:r>
            <a:r>
              <a:rPr lang="hu-HU" sz="2400" dirty="0"/>
              <a:t>”.</a:t>
            </a:r>
          </a:p>
          <a:p>
            <a:r>
              <a:rPr lang="en-US" sz="2400" dirty="0"/>
              <a:t>The “potential to distort competition” does not have to be substantial or significant: may include relatively small amounts of financial support to firms with modest market share.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6475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Does the assistance affect trade between Member States</a:t>
            </a:r>
            <a:r>
              <a:rPr lang="hu-HU" sz="4400" dirty="0"/>
              <a:t>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643220"/>
            <a:ext cx="10515600" cy="4696455"/>
          </a:xfrm>
        </p:spPr>
        <p:txBody>
          <a:bodyPr>
            <a:normAutofit/>
          </a:bodyPr>
          <a:lstStyle/>
          <a:p>
            <a:r>
              <a:rPr lang="en-US" sz="2400" dirty="0"/>
              <a:t>The interpretation of this is broad: it is enough that a product or service is tradable</a:t>
            </a:r>
            <a:r>
              <a:rPr lang="hu-HU" sz="2400" dirty="0"/>
              <a:t> </a:t>
            </a:r>
            <a:r>
              <a:rPr lang="en-US" sz="2400" dirty="0"/>
              <a:t>between Member States, even if the recipient does not itself export to other EU Markets.</a:t>
            </a:r>
            <a:endParaRPr lang="hu-HU" sz="2400" dirty="0"/>
          </a:p>
          <a:p>
            <a:r>
              <a:rPr lang="hu-HU" sz="2400" dirty="0"/>
              <a:t>„</a:t>
            </a:r>
            <a:r>
              <a:rPr lang="hu-HU" sz="2400" dirty="0" err="1"/>
              <a:t>Small</a:t>
            </a:r>
            <a:r>
              <a:rPr lang="hu-HU" sz="2400" dirty="0"/>
              <a:t>” </a:t>
            </a:r>
            <a:r>
              <a:rPr lang="hu-HU" sz="2400" dirty="0" err="1"/>
              <a:t>support</a:t>
            </a:r>
            <a:r>
              <a:rPr lang="hu-HU" sz="2400" dirty="0"/>
              <a:t> is </a:t>
            </a:r>
            <a:r>
              <a:rPr lang="hu-HU" sz="2400" dirty="0" err="1"/>
              <a:t>not</a:t>
            </a:r>
            <a:r>
              <a:rPr lang="hu-HU" sz="2400" dirty="0"/>
              <a:t> </a:t>
            </a:r>
            <a:r>
              <a:rPr lang="hu-HU" sz="2400" dirty="0" err="1"/>
              <a:t>considered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affect</a:t>
            </a:r>
            <a:r>
              <a:rPr lang="hu-HU" sz="2400" dirty="0"/>
              <a:t> trade </a:t>
            </a:r>
            <a:r>
              <a:rPr lang="hu-HU" sz="2400" dirty="0" err="1"/>
              <a:t>between</a:t>
            </a:r>
            <a:r>
              <a:rPr lang="hu-HU" sz="2400" dirty="0"/>
              <a:t> </a:t>
            </a:r>
            <a:r>
              <a:rPr lang="hu-HU" sz="2400" dirty="0" err="1"/>
              <a:t>Member</a:t>
            </a:r>
            <a:r>
              <a:rPr lang="hu-HU" sz="2400" dirty="0"/>
              <a:t> </a:t>
            </a:r>
            <a:r>
              <a:rPr lang="hu-HU" sz="2400" dirty="0" err="1"/>
              <a:t>States</a:t>
            </a:r>
            <a:r>
              <a:rPr lang="hu-HU" sz="2400" dirty="0"/>
              <a:t>: </a:t>
            </a:r>
            <a:r>
              <a:rPr lang="hu-HU" sz="2400" b="1" dirty="0"/>
              <a:t>de </a:t>
            </a:r>
            <a:r>
              <a:rPr lang="hu-HU" sz="2400" b="1" dirty="0" err="1"/>
              <a:t>minimis</a:t>
            </a:r>
            <a:r>
              <a:rPr lang="hu-HU" sz="2400" b="1" dirty="0"/>
              <a:t> </a:t>
            </a:r>
            <a:r>
              <a:rPr lang="hu-HU" sz="2400" dirty="0" err="1"/>
              <a:t>grants</a:t>
            </a:r>
            <a:r>
              <a:rPr lang="hu-HU" sz="2400" dirty="0"/>
              <a:t> </a:t>
            </a:r>
            <a:r>
              <a:rPr lang="hu-HU" sz="2400" dirty="0" err="1"/>
              <a:t>under</a:t>
            </a:r>
            <a:r>
              <a:rPr lang="hu-HU" sz="2400" dirty="0"/>
              <a:t> EUR 200 000. </a:t>
            </a:r>
          </a:p>
          <a:p>
            <a:r>
              <a:rPr lang="hu-HU" sz="2400" dirty="0" err="1"/>
              <a:t>Services</a:t>
            </a:r>
            <a:r>
              <a:rPr lang="hu-HU" sz="2400" dirty="0"/>
              <a:t> </a:t>
            </a:r>
            <a:r>
              <a:rPr lang="hu-HU" sz="2400" dirty="0" err="1"/>
              <a:t>offered</a:t>
            </a:r>
            <a:r>
              <a:rPr lang="hu-HU" sz="2400" dirty="0"/>
              <a:t> </a:t>
            </a:r>
            <a:r>
              <a:rPr lang="hu-HU" sz="2400" b="1" dirty="0" err="1"/>
              <a:t>only</a:t>
            </a:r>
            <a:r>
              <a:rPr lang="hu-HU" sz="2400" b="1" dirty="0"/>
              <a:t> </a:t>
            </a:r>
            <a:r>
              <a:rPr lang="hu-HU" sz="2400" b="1" dirty="0" err="1"/>
              <a:t>locally</a:t>
            </a:r>
            <a:r>
              <a:rPr lang="hu-HU" sz="2400" b="1" dirty="0"/>
              <a:t> </a:t>
            </a:r>
            <a:r>
              <a:rPr lang="hu-HU" sz="2400" dirty="0"/>
              <a:t>(</a:t>
            </a:r>
            <a:r>
              <a:rPr lang="hu-HU" sz="2400" dirty="0" err="1"/>
              <a:t>e.g</a:t>
            </a:r>
            <a:r>
              <a:rPr lang="hu-HU" sz="2400" dirty="0"/>
              <a:t>. </a:t>
            </a:r>
            <a:r>
              <a:rPr lang="hu-HU" sz="2400" dirty="0" err="1"/>
              <a:t>recreational</a:t>
            </a:r>
            <a:r>
              <a:rPr lang="hu-HU" sz="2400" dirty="0"/>
              <a:t> </a:t>
            </a:r>
            <a:r>
              <a:rPr lang="hu-HU" sz="2400" dirty="0" err="1"/>
              <a:t>establishments</a:t>
            </a:r>
            <a:r>
              <a:rPr lang="hu-HU" sz="2400" dirty="0"/>
              <a:t> </a:t>
            </a:r>
            <a:r>
              <a:rPr lang="en-US" sz="2400" dirty="0"/>
              <a:t>of  small size that are mainly used by locals and will not likely attract international visitors except to a marginal extent</a:t>
            </a:r>
            <a:r>
              <a:rPr lang="hu-HU" sz="2400" dirty="0"/>
              <a:t>) </a:t>
            </a:r>
            <a:r>
              <a:rPr lang="hu-HU" sz="2400" dirty="0" err="1"/>
              <a:t>are</a:t>
            </a:r>
            <a:r>
              <a:rPr lang="hu-HU" sz="2400" dirty="0"/>
              <a:t> </a:t>
            </a:r>
            <a:r>
              <a:rPr lang="hu-HU" sz="2400" dirty="0" err="1"/>
              <a:t>not</a:t>
            </a:r>
            <a:r>
              <a:rPr lang="hu-HU" sz="2400" dirty="0"/>
              <a:t> </a:t>
            </a:r>
            <a:r>
              <a:rPr lang="hu-HU" sz="2400" dirty="0" err="1"/>
              <a:t>considered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affect</a:t>
            </a:r>
            <a:r>
              <a:rPr lang="hu-HU" sz="2400" dirty="0"/>
              <a:t> </a:t>
            </a:r>
            <a:r>
              <a:rPr lang="hu-HU" sz="2400" dirty="0" err="1"/>
              <a:t>trand</a:t>
            </a:r>
            <a:r>
              <a:rPr lang="hu-HU" sz="2400" dirty="0"/>
              <a:t> </a:t>
            </a:r>
            <a:r>
              <a:rPr lang="hu-HU" sz="2400" dirty="0" err="1"/>
              <a:t>between</a:t>
            </a:r>
            <a:r>
              <a:rPr lang="hu-HU" sz="2400" dirty="0"/>
              <a:t> </a:t>
            </a:r>
            <a:r>
              <a:rPr lang="hu-HU" sz="2400" dirty="0" err="1"/>
              <a:t>Member</a:t>
            </a:r>
            <a:r>
              <a:rPr lang="hu-HU" sz="2400" dirty="0"/>
              <a:t> </a:t>
            </a:r>
            <a:r>
              <a:rPr lang="hu-HU" sz="2400" dirty="0" err="1"/>
              <a:t>States</a:t>
            </a:r>
            <a:r>
              <a:rPr lang="hu-H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975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Mexa">
      <a:dk1>
        <a:sysClr val="windowText" lastClr="000000"/>
      </a:dk1>
      <a:lt1>
        <a:sysClr val="window" lastClr="FFFFFF"/>
      </a:lt1>
      <a:dk2>
        <a:srgbClr val="08A7E0"/>
      </a:dk2>
      <a:lt2>
        <a:srgbClr val="E67109"/>
      </a:lt2>
      <a:accent1>
        <a:srgbClr val="08A7E0"/>
      </a:accent1>
      <a:accent2>
        <a:srgbClr val="E67109"/>
      </a:accent2>
      <a:accent3>
        <a:srgbClr val="58595B"/>
      </a:accent3>
      <a:accent4>
        <a:srgbClr val="FFAC63"/>
      </a:accent4>
      <a:accent5>
        <a:srgbClr val="026286"/>
      </a:accent5>
      <a:accent6>
        <a:srgbClr val="969799"/>
      </a:accent6>
      <a:hlink>
        <a:srgbClr val="0563C1"/>
      </a:hlink>
      <a:folHlink>
        <a:srgbClr val="954F72"/>
      </a:folHlink>
    </a:clrScheme>
    <a:fontScheme name="Exante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1382</Words>
  <Application>Microsoft Office PowerPoint</Application>
  <PresentationFormat>Szélesvásznú</PresentationFormat>
  <Paragraphs>112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Segoe UI</vt:lpstr>
      <vt:lpstr>Wingdings</vt:lpstr>
      <vt:lpstr>Office-téma</vt:lpstr>
      <vt:lpstr>State aid incidence in the RO-HU programme</vt:lpstr>
      <vt:lpstr>contents</vt:lpstr>
      <vt:lpstr>Why state aid regulation?</vt:lpstr>
      <vt:lpstr>The basic logic of state aid policy</vt:lpstr>
      <vt:lpstr>Is it State aid? The four tests</vt:lpstr>
      <vt:lpstr>Is the assistance granted by the state or through state resources?</vt:lpstr>
      <vt:lpstr>Does the assistance give an advantage to one or more undertakings over others?</vt:lpstr>
      <vt:lpstr>Does the assistance distort or have the potential to distort competition?</vt:lpstr>
      <vt:lpstr>Does the assistance affect trade between Member States?</vt:lpstr>
      <vt:lpstr>What if state aid?</vt:lpstr>
      <vt:lpstr>Block exemption categories</vt:lpstr>
      <vt:lpstr>Some typical misunderstandings</vt:lpstr>
      <vt:lpstr>Some typical misunderstandings</vt:lpstr>
      <vt:lpstr>PowerPoint-bemutató</vt:lpstr>
      <vt:lpstr>Technical support to applicants and beneficiaries</vt:lpstr>
      <vt:lpstr>Some typical cases</vt:lpstr>
      <vt:lpstr>Some typical cases</vt:lpstr>
      <vt:lpstr>Challenges of applying state aid rules</vt:lpstr>
      <vt:lpstr>Hopes for the next programming period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Juhász Attila</dc:creator>
  <cp:lastModifiedBy>Barna-Lázár Zoltán</cp:lastModifiedBy>
  <cp:revision>49</cp:revision>
  <dcterms:created xsi:type="dcterms:W3CDTF">2017-01-04T13:10:13Z</dcterms:created>
  <dcterms:modified xsi:type="dcterms:W3CDTF">2019-11-13T17:22:10Z</dcterms:modified>
</cp:coreProperties>
</file>